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4"/>
  </p:sldMasterIdLst>
  <p:sldIdLst>
    <p:sldId id="256" r:id="rId5"/>
    <p:sldId id="257" r:id="rId6"/>
    <p:sldId id="282" r:id="rId7"/>
    <p:sldId id="281" r:id="rId8"/>
    <p:sldId id="266" r:id="rId9"/>
    <p:sldId id="267" r:id="rId10"/>
    <p:sldId id="301" r:id="rId11"/>
    <p:sldId id="264" r:id="rId12"/>
    <p:sldId id="299" r:id="rId13"/>
    <p:sldId id="269" r:id="rId14"/>
    <p:sldId id="300" r:id="rId15"/>
    <p:sldId id="265" r:id="rId16"/>
    <p:sldId id="268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geborg Sagen Milner" userId="S::10844@timeskule.no::df0244c0-30d4-44c8-9a18-cd1013faa90c" providerId="AD" clId="Web-{16F7B4FB-5499-4F9D-8394-4530AC2409D2}"/>
    <pc:docChg chg="addSld modSld sldOrd">
      <pc:chgData name="Ingeborg Sagen Milner" userId="S::10844@timeskule.no::df0244c0-30d4-44c8-9a18-cd1013faa90c" providerId="AD" clId="Web-{16F7B4FB-5499-4F9D-8394-4530AC2409D2}" dt="2023-09-05T13:09:35.800" v="176" actId="20577"/>
      <pc:docMkLst>
        <pc:docMk/>
      </pc:docMkLst>
      <pc:sldChg chg="ord">
        <pc:chgData name="Ingeborg Sagen Milner" userId="S::10844@timeskule.no::df0244c0-30d4-44c8-9a18-cd1013faa90c" providerId="AD" clId="Web-{16F7B4FB-5499-4F9D-8394-4530AC2409D2}" dt="2023-09-04T14:48:28.246" v="6"/>
        <pc:sldMkLst>
          <pc:docMk/>
          <pc:sldMk cId="2804847533" sldId="265"/>
        </pc:sldMkLst>
      </pc:sldChg>
      <pc:sldChg chg="modSp ord">
        <pc:chgData name="Ingeborg Sagen Milner" userId="S::10844@timeskule.no::df0244c0-30d4-44c8-9a18-cd1013faa90c" providerId="AD" clId="Web-{16F7B4FB-5499-4F9D-8394-4530AC2409D2}" dt="2023-09-05T13:09:35.065" v="165"/>
        <pc:sldMkLst>
          <pc:docMk/>
          <pc:sldMk cId="1307295195" sldId="291"/>
        </pc:sldMkLst>
      </pc:sldChg>
      <pc:sldChg chg="mod modShow">
        <pc:chgData name="Ingeborg Sagen Milner" userId="S::10844@timeskule.no::df0244c0-30d4-44c8-9a18-cd1013faa90c" providerId="AD" clId="Web-{16F7B4FB-5499-4F9D-8394-4530AC2409D2}" dt="2023-09-04T14:49:07.371" v="7"/>
        <pc:sldMkLst>
          <pc:docMk/>
          <pc:sldMk cId="4032932202" sldId="292"/>
        </pc:sldMkLst>
      </pc:sldChg>
      <pc:sldChg chg="modSp new ord">
        <pc:chgData name="Ingeborg Sagen Milner" userId="S::10844@timeskule.no::df0244c0-30d4-44c8-9a18-cd1013faa90c" providerId="AD" clId="Web-{16F7B4FB-5499-4F9D-8394-4530AC2409D2}" dt="2023-09-04T14:48:24.136" v="5"/>
        <pc:sldMkLst>
          <pc:docMk/>
          <pc:sldMk cId="1338968983" sldId="293"/>
        </pc:sldMkLst>
      </pc:sldChg>
      <pc:sldChg chg="modSp new">
        <pc:chgData name="Ingeborg Sagen Milner" userId="S::10844@timeskule.no::df0244c0-30d4-44c8-9a18-cd1013faa90c" providerId="AD" clId="Web-{16F7B4FB-5499-4F9D-8394-4530AC2409D2}" dt="2023-09-05T13:09:35.800" v="176" actId="20577"/>
        <pc:sldMkLst>
          <pc:docMk/>
          <pc:sldMk cId="751726407" sldId="294"/>
        </pc:sldMkLst>
      </pc:sldChg>
    </pc:docChg>
  </pc:docChgLst>
  <pc:docChgLst>
    <pc:chgData name="Ingeborg Sagen Milner" userId="S::10844@timeskule.no::df0244c0-30d4-44c8-9a18-cd1013faa90c" providerId="AD" clId="Web-{18577150-8D57-4A8C-8A47-07FAF7EA343B}"/>
    <pc:docChg chg="addSld modSld sldOrd addMainMaster">
      <pc:chgData name="Ingeborg Sagen Milner" userId="S::10844@timeskule.no::df0244c0-30d4-44c8-9a18-cd1013faa90c" providerId="AD" clId="Web-{18577150-8D57-4A8C-8A47-07FAF7EA343B}" dt="2023-09-06T13:25:37.572" v="18" actId="20577"/>
      <pc:docMkLst>
        <pc:docMk/>
      </pc:docMkLst>
      <pc:sldChg chg="ord">
        <pc:chgData name="Ingeborg Sagen Milner" userId="S::10844@timeskule.no::df0244c0-30d4-44c8-9a18-cd1013faa90c" providerId="AD" clId="Web-{18577150-8D57-4A8C-8A47-07FAF7EA343B}" dt="2023-09-06T13:20:01.564" v="5"/>
        <pc:sldMkLst>
          <pc:docMk/>
          <pc:sldMk cId="37632962" sldId="260"/>
        </pc:sldMkLst>
      </pc:sldChg>
      <pc:sldChg chg="ord">
        <pc:chgData name="Ingeborg Sagen Milner" userId="S::10844@timeskule.no::df0244c0-30d4-44c8-9a18-cd1013faa90c" providerId="AD" clId="Web-{18577150-8D57-4A8C-8A47-07FAF7EA343B}" dt="2023-09-06T13:24:06.206" v="8"/>
        <pc:sldMkLst>
          <pc:docMk/>
          <pc:sldMk cId="808752832" sldId="264"/>
        </pc:sldMkLst>
      </pc:sldChg>
      <pc:sldChg chg="ord">
        <pc:chgData name="Ingeborg Sagen Milner" userId="S::10844@timeskule.no::df0244c0-30d4-44c8-9a18-cd1013faa90c" providerId="AD" clId="Web-{18577150-8D57-4A8C-8A47-07FAF7EA343B}" dt="2023-09-06T13:23:17.859" v="7"/>
        <pc:sldMkLst>
          <pc:docMk/>
          <pc:sldMk cId="2804847533" sldId="265"/>
        </pc:sldMkLst>
      </pc:sldChg>
      <pc:sldChg chg="ord">
        <pc:chgData name="Ingeborg Sagen Milner" userId="S::10844@timeskule.no::df0244c0-30d4-44c8-9a18-cd1013faa90c" providerId="AD" clId="Web-{18577150-8D57-4A8C-8A47-07FAF7EA343B}" dt="2023-09-06T13:24:08.956" v="9"/>
        <pc:sldMkLst>
          <pc:docMk/>
          <pc:sldMk cId="4114249574" sldId="267"/>
        </pc:sldMkLst>
      </pc:sldChg>
      <pc:sldChg chg="ord">
        <pc:chgData name="Ingeborg Sagen Milner" userId="S::10844@timeskule.no::df0244c0-30d4-44c8-9a18-cd1013faa90c" providerId="AD" clId="Web-{18577150-8D57-4A8C-8A47-07FAF7EA343B}" dt="2023-09-06T13:23:17.859" v="6"/>
        <pc:sldMkLst>
          <pc:docMk/>
          <pc:sldMk cId="2514230787" sldId="287"/>
        </pc:sldMkLst>
      </pc:sldChg>
      <pc:sldChg chg="modSp">
        <pc:chgData name="Ingeborg Sagen Milner" userId="S::10844@timeskule.no::df0244c0-30d4-44c8-9a18-cd1013faa90c" providerId="AD" clId="Web-{18577150-8D57-4A8C-8A47-07FAF7EA343B}" dt="2023-09-06T13:25:37.572" v="18" actId="20577"/>
        <pc:sldMkLst>
          <pc:docMk/>
          <pc:sldMk cId="751726407" sldId="294"/>
        </pc:sldMkLst>
      </pc:sldChg>
      <pc:sldChg chg="add">
        <pc:chgData name="Ingeborg Sagen Milner" userId="S::10844@timeskule.no::df0244c0-30d4-44c8-9a18-cd1013faa90c" providerId="AD" clId="Web-{18577150-8D57-4A8C-8A47-07FAF7EA343B}" dt="2023-09-06T13:19:25.920" v="0"/>
        <pc:sldMkLst>
          <pc:docMk/>
          <pc:sldMk cId="2261859188" sldId="295"/>
        </pc:sldMkLst>
      </pc:sldChg>
      <pc:sldChg chg="add">
        <pc:chgData name="Ingeborg Sagen Milner" userId="S::10844@timeskule.no::df0244c0-30d4-44c8-9a18-cd1013faa90c" providerId="AD" clId="Web-{18577150-8D57-4A8C-8A47-07FAF7EA343B}" dt="2023-09-06T13:19:25.999" v="1"/>
        <pc:sldMkLst>
          <pc:docMk/>
          <pc:sldMk cId="2176401334" sldId="296"/>
        </pc:sldMkLst>
      </pc:sldChg>
      <pc:sldChg chg="add">
        <pc:chgData name="Ingeborg Sagen Milner" userId="S::10844@timeskule.no::df0244c0-30d4-44c8-9a18-cd1013faa90c" providerId="AD" clId="Web-{18577150-8D57-4A8C-8A47-07FAF7EA343B}" dt="2023-09-06T13:19:26.124" v="2"/>
        <pc:sldMkLst>
          <pc:docMk/>
          <pc:sldMk cId="3498591856" sldId="297"/>
        </pc:sldMkLst>
      </pc:sldChg>
      <pc:sldChg chg="add">
        <pc:chgData name="Ingeborg Sagen Milner" userId="S::10844@timeskule.no::df0244c0-30d4-44c8-9a18-cd1013faa90c" providerId="AD" clId="Web-{18577150-8D57-4A8C-8A47-07FAF7EA343B}" dt="2023-09-06T13:19:26.217" v="3"/>
        <pc:sldMkLst>
          <pc:docMk/>
          <pc:sldMk cId="3960941193" sldId="298"/>
        </pc:sldMkLst>
      </pc:sldChg>
      <pc:sldMasterChg chg="add addSldLayout">
        <pc:chgData name="Ingeborg Sagen Milner" userId="S::10844@timeskule.no::df0244c0-30d4-44c8-9a18-cd1013faa90c" providerId="AD" clId="Web-{18577150-8D57-4A8C-8A47-07FAF7EA343B}" dt="2023-09-06T13:19:25.920" v="0"/>
        <pc:sldMasterMkLst>
          <pc:docMk/>
          <pc:sldMasterMk cId="1174116949" sldId="2147483648"/>
        </pc:sldMasterMkLst>
        <pc:sldLayoutChg chg="add">
          <pc:chgData name="Ingeborg Sagen Milner" userId="S::10844@timeskule.no::df0244c0-30d4-44c8-9a18-cd1013faa90c" providerId="AD" clId="Web-{18577150-8D57-4A8C-8A47-07FAF7EA343B}" dt="2023-09-06T13:19:25.920" v="0"/>
          <pc:sldLayoutMkLst>
            <pc:docMk/>
            <pc:sldMasterMk cId="1174116949" sldId="2147483648"/>
            <pc:sldLayoutMk cId="1862352088" sldId="2147483650"/>
          </pc:sldLayoutMkLst>
        </pc:sldLayoutChg>
        <pc:sldLayoutChg chg="add">
          <pc:chgData name="Ingeborg Sagen Milner" userId="S::10844@timeskule.no::df0244c0-30d4-44c8-9a18-cd1013faa90c" providerId="AD" clId="Web-{18577150-8D57-4A8C-8A47-07FAF7EA343B}" dt="2023-09-06T13:19:25.920" v="0"/>
          <pc:sldLayoutMkLst>
            <pc:docMk/>
            <pc:sldMasterMk cId="1174116949" sldId="2147483648"/>
            <pc:sldLayoutMk cId="2751822243" sldId="2147483652"/>
          </pc:sldLayoutMkLst>
        </pc:sldLayoutChg>
        <pc:sldLayoutChg chg="add">
          <pc:chgData name="Ingeborg Sagen Milner" userId="S::10844@timeskule.no::df0244c0-30d4-44c8-9a18-cd1013faa90c" providerId="AD" clId="Web-{18577150-8D57-4A8C-8A47-07FAF7EA343B}" dt="2023-09-06T13:19:25.920" v="0"/>
          <pc:sldLayoutMkLst>
            <pc:docMk/>
            <pc:sldMasterMk cId="1174116949" sldId="2147483648"/>
            <pc:sldLayoutMk cId="3577663461" sldId="2147483654"/>
          </pc:sldLayoutMkLst>
        </pc:sldLayoutChg>
        <pc:sldLayoutChg chg="add">
          <pc:chgData name="Ingeborg Sagen Milner" userId="S::10844@timeskule.no::df0244c0-30d4-44c8-9a18-cd1013faa90c" providerId="AD" clId="Web-{18577150-8D57-4A8C-8A47-07FAF7EA343B}" dt="2023-09-06T13:19:25.920" v="0"/>
          <pc:sldLayoutMkLst>
            <pc:docMk/>
            <pc:sldMasterMk cId="1174116949" sldId="2147483648"/>
            <pc:sldLayoutMk cId="4025247931" sldId="2147483655"/>
          </pc:sldLayoutMkLst>
        </pc:sldLayoutChg>
        <pc:sldLayoutChg chg="add">
          <pc:chgData name="Ingeborg Sagen Milner" userId="S::10844@timeskule.no::df0244c0-30d4-44c8-9a18-cd1013faa90c" providerId="AD" clId="Web-{18577150-8D57-4A8C-8A47-07FAF7EA343B}" dt="2023-09-06T13:19:25.920" v="0"/>
          <pc:sldLayoutMkLst>
            <pc:docMk/>
            <pc:sldMasterMk cId="1174116949" sldId="2147483648"/>
            <pc:sldLayoutMk cId="1677198121" sldId="2147483660"/>
          </pc:sldLayoutMkLst>
        </pc:sldLayoutChg>
        <pc:sldLayoutChg chg="add">
          <pc:chgData name="Ingeborg Sagen Milner" userId="S::10844@timeskule.no::df0244c0-30d4-44c8-9a18-cd1013faa90c" providerId="AD" clId="Web-{18577150-8D57-4A8C-8A47-07FAF7EA343B}" dt="2023-09-06T13:19:25.920" v="0"/>
          <pc:sldLayoutMkLst>
            <pc:docMk/>
            <pc:sldMasterMk cId="1174116949" sldId="2147483648"/>
            <pc:sldLayoutMk cId="45923507" sldId="2147483661"/>
          </pc:sldLayoutMkLst>
        </pc:sldLayoutChg>
        <pc:sldLayoutChg chg="add">
          <pc:chgData name="Ingeborg Sagen Milner" userId="S::10844@timeskule.no::df0244c0-30d4-44c8-9a18-cd1013faa90c" providerId="AD" clId="Web-{18577150-8D57-4A8C-8A47-07FAF7EA343B}" dt="2023-09-06T13:19:25.920" v="0"/>
          <pc:sldLayoutMkLst>
            <pc:docMk/>
            <pc:sldMasterMk cId="1174116949" sldId="2147483648"/>
            <pc:sldLayoutMk cId="2694753933" sldId="2147483662"/>
          </pc:sldLayoutMkLst>
        </pc:sldLayoutChg>
        <pc:sldLayoutChg chg="add">
          <pc:chgData name="Ingeborg Sagen Milner" userId="S::10844@timeskule.no::df0244c0-30d4-44c8-9a18-cd1013faa90c" providerId="AD" clId="Web-{18577150-8D57-4A8C-8A47-07FAF7EA343B}" dt="2023-09-06T13:19:25.920" v="0"/>
          <pc:sldLayoutMkLst>
            <pc:docMk/>
            <pc:sldMasterMk cId="1174116949" sldId="2147483648"/>
            <pc:sldLayoutMk cId="1698757244" sldId="2147483663"/>
          </pc:sldLayoutMkLst>
        </pc:sldLayoutChg>
        <pc:sldLayoutChg chg="add">
          <pc:chgData name="Ingeborg Sagen Milner" userId="S::10844@timeskule.no::df0244c0-30d4-44c8-9a18-cd1013faa90c" providerId="AD" clId="Web-{18577150-8D57-4A8C-8A47-07FAF7EA343B}" dt="2023-09-06T13:19:25.920" v="0"/>
          <pc:sldLayoutMkLst>
            <pc:docMk/>
            <pc:sldMasterMk cId="1174116949" sldId="2147483648"/>
            <pc:sldLayoutMk cId="1025531724" sldId="2147483664"/>
          </pc:sldLayoutMkLst>
        </pc:sldLayoutChg>
        <pc:sldLayoutChg chg="add">
          <pc:chgData name="Ingeborg Sagen Milner" userId="S::10844@timeskule.no::df0244c0-30d4-44c8-9a18-cd1013faa90c" providerId="AD" clId="Web-{18577150-8D57-4A8C-8A47-07FAF7EA343B}" dt="2023-09-06T13:19:25.920" v="0"/>
          <pc:sldLayoutMkLst>
            <pc:docMk/>
            <pc:sldMasterMk cId="1174116949" sldId="2147483648"/>
            <pc:sldLayoutMk cId="2941078330" sldId="2147483666"/>
          </pc:sldLayoutMkLst>
        </pc:sldLayoutChg>
        <pc:sldLayoutChg chg="add">
          <pc:chgData name="Ingeborg Sagen Milner" userId="S::10844@timeskule.no::df0244c0-30d4-44c8-9a18-cd1013faa90c" providerId="AD" clId="Web-{18577150-8D57-4A8C-8A47-07FAF7EA343B}" dt="2023-09-06T13:19:25.920" v="0"/>
          <pc:sldLayoutMkLst>
            <pc:docMk/>
            <pc:sldMasterMk cId="1174116949" sldId="2147483648"/>
            <pc:sldLayoutMk cId="3289143560" sldId="2147483669"/>
          </pc:sldLayoutMkLst>
        </pc:sldLayoutChg>
        <pc:sldLayoutChg chg="add">
          <pc:chgData name="Ingeborg Sagen Milner" userId="S::10844@timeskule.no::df0244c0-30d4-44c8-9a18-cd1013faa90c" providerId="AD" clId="Web-{18577150-8D57-4A8C-8A47-07FAF7EA343B}" dt="2023-09-06T13:19:25.920" v="0"/>
          <pc:sldLayoutMkLst>
            <pc:docMk/>
            <pc:sldMasterMk cId="1174116949" sldId="2147483648"/>
            <pc:sldLayoutMk cId="3429655471" sldId="2147483670"/>
          </pc:sldLayoutMkLst>
        </pc:sldLayoutChg>
        <pc:sldLayoutChg chg="add">
          <pc:chgData name="Ingeborg Sagen Milner" userId="S::10844@timeskule.no::df0244c0-30d4-44c8-9a18-cd1013faa90c" providerId="AD" clId="Web-{18577150-8D57-4A8C-8A47-07FAF7EA343B}" dt="2023-09-06T13:19:25.920" v="0"/>
          <pc:sldLayoutMkLst>
            <pc:docMk/>
            <pc:sldMasterMk cId="1174116949" sldId="2147483648"/>
            <pc:sldLayoutMk cId="1706782281" sldId="2147483671"/>
          </pc:sldLayoutMkLst>
        </pc:sldLayoutChg>
        <pc:sldLayoutChg chg="add">
          <pc:chgData name="Ingeborg Sagen Milner" userId="S::10844@timeskule.no::df0244c0-30d4-44c8-9a18-cd1013faa90c" providerId="AD" clId="Web-{18577150-8D57-4A8C-8A47-07FAF7EA343B}" dt="2023-09-06T13:19:25.920" v="0"/>
          <pc:sldLayoutMkLst>
            <pc:docMk/>
            <pc:sldMasterMk cId="1174116949" sldId="2147483648"/>
            <pc:sldLayoutMk cId="1356408786" sldId="2147483672"/>
          </pc:sldLayoutMkLst>
        </pc:sldLayoutChg>
        <pc:sldLayoutChg chg="add">
          <pc:chgData name="Ingeborg Sagen Milner" userId="S::10844@timeskule.no::df0244c0-30d4-44c8-9a18-cd1013faa90c" providerId="AD" clId="Web-{18577150-8D57-4A8C-8A47-07FAF7EA343B}" dt="2023-09-06T13:19:25.920" v="0"/>
          <pc:sldLayoutMkLst>
            <pc:docMk/>
            <pc:sldMasterMk cId="1174116949" sldId="2147483648"/>
            <pc:sldLayoutMk cId="4053380124" sldId="2147483673"/>
          </pc:sldLayoutMkLst>
        </pc:sldLayoutChg>
        <pc:sldLayoutChg chg="add">
          <pc:chgData name="Ingeborg Sagen Milner" userId="S::10844@timeskule.no::df0244c0-30d4-44c8-9a18-cd1013faa90c" providerId="AD" clId="Web-{18577150-8D57-4A8C-8A47-07FAF7EA343B}" dt="2023-09-06T13:19:25.920" v="0"/>
          <pc:sldLayoutMkLst>
            <pc:docMk/>
            <pc:sldMasterMk cId="1174116949" sldId="2147483648"/>
            <pc:sldLayoutMk cId="3784772938" sldId="2147483674"/>
          </pc:sldLayoutMkLst>
        </pc:sldLayoutChg>
        <pc:sldLayoutChg chg="add">
          <pc:chgData name="Ingeborg Sagen Milner" userId="S::10844@timeskule.no::df0244c0-30d4-44c8-9a18-cd1013faa90c" providerId="AD" clId="Web-{18577150-8D57-4A8C-8A47-07FAF7EA343B}" dt="2023-09-06T13:19:25.920" v="0"/>
          <pc:sldLayoutMkLst>
            <pc:docMk/>
            <pc:sldMasterMk cId="1174116949" sldId="2147483648"/>
            <pc:sldLayoutMk cId="2246909121" sldId="2147483678"/>
          </pc:sldLayoutMkLst>
        </pc:sldLayoutChg>
        <pc:sldLayoutChg chg="add">
          <pc:chgData name="Ingeborg Sagen Milner" userId="S::10844@timeskule.no::df0244c0-30d4-44c8-9a18-cd1013faa90c" providerId="AD" clId="Web-{18577150-8D57-4A8C-8A47-07FAF7EA343B}" dt="2023-09-06T13:19:25.920" v="0"/>
          <pc:sldLayoutMkLst>
            <pc:docMk/>
            <pc:sldMasterMk cId="1174116949" sldId="2147483648"/>
            <pc:sldLayoutMk cId="2781904208" sldId="2147483679"/>
          </pc:sldLayoutMkLst>
        </pc:sldLayoutChg>
        <pc:sldLayoutChg chg="add">
          <pc:chgData name="Ingeborg Sagen Milner" userId="S::10844@timeskule.no::df0244c0-30d4-44c8-9a18-cd1013faa90c" providerId="AD" clId="Web-{18577150-8D57-4A8C-8A47-07FAF7EA343B}" dt="2023-09-06T13:19:25.920" v="0"/>
          <pc:sldLayoutMkLst>
            <pc:docMk/>
            <pc:sldMasterMk cId="1174116949" sldId="2147483648"/>
            <pc:sldLayoutMk cId="1957819375" sldId="2147483680"/>
          </pc:sldLayoutMkLst>
        </pc:sldLayoutChg>
      </pc:sldMasterChg>
    </pc:docChg>
  </pc:docChgLst>
  <pc:docChgLst>
    <pc:chgData name="Ingeborg Sagen Milner" userId="S::10844@timeskule.no::df0244c0-30d4-44c8-9a18-cd1013faa90c" providerId="AD" clId="Web-{E06D1F40-92E5-47D9-83F8-ED20005953EA}"/>
    <pc:docChg chg="modSld">
      <pc:chgData name="Ingeborg Sagen Milner" userId="S::10844@timeskule.no::df0244c0-30d4-44c8-9a18-cd1013faa90c" providerId="AD" clId="Web-{E06D1F40-92E5-47D9-83F8-ED20005953EA}" dt="2024-07-31T07:11:17.459" v="77" actId="20577"/>
      <pc:docMkLst>
        <pc:docMk/>
      </pc:docMkLst>
      <pc:sldChg chg="modSp">
        <pc:chgData name="Ingeborg Sagen Milner" userId="S::10844@timeskule.no::df0244c0-30d4-44c8-9a18-cd1013faa90c" providerId="AD" clId="Web-{E06D1F40-92E5-47D9-83F8-ED20005953EA}" dt="2024-07-31T07:11:17.459" v="77" actId="20577"/>
        <pc:sldMkLst>
          <pc:docMk/>
          <pc:sldMk cId="2311125751" sldId="257"/>
        </pc:sldMkLst>
      </pc:sldChg>
    </pc:docChg>
  </pc:docChgLst>
  <pc:docChgLst>
    <pc:chgData name="Ingeborg Sagen Milner" userId="S::10844@timeskule.no::df0244c0-30d4-44c8-9a18-cd1013faa90c" providerId="AD" clId="Web-{21169DA2-7983-4D6C-9DED-9D6D8B9684AE}"/>
    <pc:docChg chg="addSld modSld sldOrd">
      <pc:chgData name="Ingeborg Sagen Milner" userId="S::10844@timeskule.no::df0244c0-30d4-44c8-9a18-cd1013faa90c" providerId="AD" clId="Web-{21169DA2-7983-4D6C-9DED-9D6D8B9684AE}" dt="2023-09-06T14:19:47.221" v="74"/>
      <pc:docMkLst>
        <pc:docMk/>
      </pc:docMkLst>
      <pc:sldChg chg="ord">
        <pc:chgData name="Ingeborg Sagen Milner" userId="S::10844@timeskule.no::df0244c0-30d4-44c8-9a18-cd1013faa90c" providerId="AD" clId="Web-{21169DA2-7983-4D6C-9DED-9D6D8B9684AE}" dt="2023-09-06T14:19:47.221" v="74"/>
        <pc:sldMkLst>
          <pc:docMk/>
          <pc:sldMk cId="3281564858" sldId="269"/>
        </pc:sldMkLst>
      </pc:sldChg>
      <pc:sldChg chg="addSp delSp modSp new">
        <pc:chgData name="Ingeborg Sagen Milner" userId="S::10844@timeskule.no::df0244c0-30d4-44c8-9a18-cd1013faa90c" providerId="AD" clId="Web-{21169DA2-7983-4D6C-9DED-9D6D8B9684AE}" dt="2023-09-06T14:19:23.814" v="73" actId="20577"/>
        <pc:sldMkLst>
          <pc:docMk/>
          <pc:sldMk cId="2975450048" sldId="299"/>
        </pc:sldMkLst>
      </pc:sldChg>
    </pc:docChg>
  </pc:docChgLst>
  <pc:docChgLst>
    <pc:chgData name="Krister Berentsen" userId="199e33ad-63a0-4129-8c07-dfa02214625b" providerId="ADAL" clId="{2DDAD8FB-81A0-44E4-A82F-E9A5CCABE54B}"/>
    <pc:docChg chg="custSel delSld modSld">
      <pc:chgData name="Krister Berentsen" userId="199e33ad-63a0-4129-8c07-dfa02214625b" providerId="ADAL" clId="{2DDAD8FB-81A0-44E4-A82F-E9A5CCABE54B}" dt="2025-09-01T15:07:50.687" v="538" actId="20577"/>
      <pc:docMkLst>
        <pc:docMk/>
      </pc:docMkLst>
      <pc:sldChg chg="modSp mod">
        <pc:chgData name="Krister Berentsen" userId="199e33ad-63a0-4129-8c07-dfa02214625b" providerId="ADAL" clId="{2DDAD8FB-81A0-44E4-A82F-E9A5CCABE54B}" dt="2025-09-01T15:07:50.687" v="538" actId="20577"/>
        <pc:sldMkLst>
          <pc:docMk/>
          <pc:sldMk cId="2311125751" sldId="257"/>
        </pc:sldMkLst>
        <pc:spChg chg="mod">
          <ac:chgData name="Krister Berentsen" userId="199e33ad-63a0-4129-8c07-dfa02214625b" providerId="ADAL" clId="{2DDAD8FB-81A0-44E4-A82F-E9A5CCABE54B}" dt="2025-09-01T15:07:50.687" v="538" actId="20577"/>
          <ac:spMkLst>
            <pc:docMk/>
            <pc:sldMk cId="2311125751" sldId="257"/>
            <ac:spMk id="3" creationId="{ACEE5488-B5E5-4FFA-B98E-8E98204D30AA}"/>
          </ac:spMkLst>
        </pc:spChg>
      </pc:sldChg>
      <pc:sldChg chg="modSp mod">
        <pc:chgData name="Krister Berentsen" userId="199e33ad-63a0-4129-8c07-dfa02214625b" providerId="ADAL" clId="{2DDAD8FB-81A0-44E4-A82F-E9A5CCABE54B}" dt="2025-08-19T13:25:01.129" v="512" actId="20577"/>
        <pc:sldMkLst>
          <pc:docMk/>
          <pc:sldMk cId="2362956132" sldId="266"/>
        </pc:sldMkLst>
        <pc:spChg chg="mod">
          <ac:chgData name="Krister Berentsen" userId="199e33ad-63a0-4129-8c07-dfa02214625b" providerId="ADAL" clId="{2DDAD8FB-81A0-44E4-A82F-E9A5CCABE54B}" dt="2025-08-19T13:25:01.129" v="512" actId="20577"/>
          <ac:spMkLst>
            <pc:docMk/>
            <pc:sldMk cId="2362956132" sldId="266"/>
            <ac:spMk id="3" creationId="{33024B75-BE43-42B7-9454-FD5C820CD31D}"/>
          </ac:spMkLst>
        </pc:spChg>
      </pc:sldChg>
      <pc:sldChg chg="modSp mod">
        <pc:chgData name="Krister Berentsen" userId="199e33ad-63a0-4129-8c07-dfa02214625b" providerId="ADAL" clId="{2DDAD8FB-81A0-44E4-A82F-E9A5CCABE54B}" dt="2025-08-19T13:25:28.343" v="522" actId="20577"/>
        <pc:sldMkLst>
          <pc:docMk/>
          <pc:sldMk cId="4114249574" sldId="267"/>
        </pc:sldMkLst>
        <pc:spChg chg="mod">
          <ac:chgData name="Krister Berentsen" userId="199e33ad-63a0-4129-8c07-dfa02214625b" providerId="ADAL" clId="{2DDAD8FB-81A0-44E4-A82F-E9A5CCABE54B}" dt="2025-08-19T13:25:28.343" v="522" actId="20577"/>
          <ac:spMkLst>
            <pc:docMk/>
            <pc:sldMk cId="4114249574" sldId="267"/>
            <ac:spMk id="3" creationId="{708F0996-4C3D-4D3D-A6BD-7ABCCEEF4442}"/>
          </ac:spMkLst>
        </pc:spChg>
      </pc:sldChg>
      <pc:sldChg chg="mod modShow">
        <pc:chgData name="Krister Berentsen" userId="199e33ad-63a0-4129-8c07-dfa02214625b" providerId="ADAL" clId="{2DDAD8FB-81A0-44E4-A82F-E9A5CCABE54B}" dt="2025-08-19T13:05:58.970" v="209" actId="729"/>
        <pc:sldMkLst>
          <pc:docMk/>
          <pc:sldMk cId="3988194980" sldId="284"/>
        </pc:sldMkLst>
      </pc:sldChg>
      <pc:sldChg chg="mod modShow">
        <pc:chgData name="Krister Berentsen" userId="199e33ad-63a0-4129-8c07-dfa02214625b" providerId="ADAL" clId="{2DDAD8FB-81A0-44E4-A82F-E9A5CCABE54B}" dt="2025-09-01T07:43:33.331" v="530" actId="729"/>
        <pc:sldMkLst>
          <pc:docMk/>
          <pc:sldMk cId="4032932202" sldId="292"/>
        </pc:sldMkLst>
      </pc:sldChg>
      <pc:sldChg chg="del">
        <pc:chgData name="Krister Berentsen" userId="199e33ad-63a0-4129-8c07-dfa02214625b" providerId="ADAL" clId="{2DDAD8FB-81A0-44E4-A82F-E9A5CCABE54B}" dt="2025-08-19T13:04:45.836" v="208" actId="47"/>
        <pc:sldMkLst>
          <pc:docMk/>
          <pc:sldMk cId="751726407" sldId="294"/>
        </pc:sldMkLst>
      </pc:sldChg>
      <pc:sldChg chg="mod modShow">
        <pc:chgData name="Krister Berentsen" userId="199e33ad-63a0-4129-8c07-dfa02214625b" providerId="ADAL" clId="{2DDAD8FB-81A0-44E4-A82F-E9A5CCABE54B}" dt="2025-09-01T07:39:55.117" v="528" actId="729"/>
        <pc:sldMkLst>
          <pc:docMk/>
          <pc:sldMk cId="3960941193" sldId="298"/>
        </pc:sldMkLst>
      </pc:sldChg>
      <pc:sldChg chg="mod modShow">
        <pc:chgData name="Krister Berentsen" userId="199e33ad-63a0-4129-8c07-dfa02214625b" providerId="ADAL" clId="{2DDAD8FB-81A0-44E4-A82F-E9A5CCABE54B}" dt="2025-09-01T07:42:30.085" v="529" actId="729"/>
        <pc:sldMkLst>
          <pc:docMk/>
          <pc:sldMk cId="2975450048" sldId="299"/>
        </pc:sldMkLst>
      </pc:sldChg>
      <pc:sldChg chg="modSp mod">
        <pc:chgData name="Krister Berentsen" userId="199e33ad-63a0-4129-8c07-dfa02214625b" providerId="ADAL" clId="{2DDAD8FB-81A0-44E4-A82F-E9A5CCABE54B}" dt="2025-08-19T13:26:15.845" v="523" actId="20577"/>
        <pc:sldMkLst>
          <pc:docMk/>
          <pc:sldMk cId="1397704075" sldId="300"/>
        </pc:sldMkLst>
        <pc:spChg chg="mod">
          <ac:chgData name="Krister Berentsen" userId="199e33ad-63a0-4129-8c07-dfa02214625b" providerId="ADAL" clId="{2DDAD8FB-81A0-44E4-A82F-E9A5CCABE54B}" dt="2025-08-19T13:26:15.845" v="523" actId="20577"/>
          <ac:spMkLst>
            <pc:docMk/>
            <pc:sldMk cId="1397704075" sldId="300"/>
            <ac:spMk id="3" creationId="{88BD935B-A2F0-FCC8-E37B-A17AFB06586F}"/>
          </ac:spMkLst>
        </pc:spChg>
      </pc:sldChg>
    </pc:docChg>
  </pc:docChgLst>
  <pc:docChgLst>
    <pc:chgData name="Ingeborg Sagen Milner" userId="S::10844@timeskule.no::df0244c0-30d4-44c8-9a18-cd1013faa90c" providerId="AD" clId="Web-{5E2CF0BC-91CD-45D9-825B-B2E776C050EA}"/>
    <pc:docChg chg="addSld delSld modSld sldOrd">
      <pc:chgData name="Ingeborg Sagen Milner" userId="S::10844@timeskule.no::df0244c0-30d4-44c8-9a18-cd1013faa90c" providerId="AD" clId="Web-{5E2CF0BC-91CD-45D9-825B-B2E776C050EA}" dt="2023-09-01T12:54:59.574" v="197" actId="20577"/>
      <pc:docMkLst>
        <pc:docMk/>
      </pc:docMkLst>
      <pc:sldChg chg="del">
        <pc:chgData name="Ingeborg Sagen Milner" userId="S::10844@timeskule.no::df0244c0-30d4-44c8-9a18-cd1013faa90c" providerId="AD" clId="Web-{5E2CF0BC-91CD-45D9-825B-B2E776C050EA}" dt="2023-09-01T12:44:37.677" v="2"/>
        <pc:sldMkLst>
          <pc:docMk/>
          <pc:sldMk cId="4160089503" sldId="262"/>
        </pc:sldMkLst>
      </pc:sldChg>
      <pc:sldChg chg="ord">
        <pc:chgData name="Ingeborg Sagen Milner" userId="S::10844@timeskule.no::df0244c0-30d4-44c8-9a18-cd1013faa90c" providerId="AD" clId="Web-{5E2CF0BC-91CD-45D9-825B-B2E776C050EA}" dt="2023-09-01T12:44:50.600" v="3"/>
        <pc:sldMkLst>
          <pc:docMk/>
          <pc:sldMk cId="808752832" sldId="264"/>
        </pc:sldMkLst>
      </pc:sldChg>
      <pc:sldChg chg="modSp mod modShow">
        <pc:chgData name="Ingeborg Sagen Milner" userId="S::10844@timeskule.no::df0244c0-30d4-44c8-9a18-cd1013faa90c" providerId="AD" clId="Web-{5E2CF0BC-91CD-45D9-825B-B2E776C050EA}" dt="2023-09-01T12:54:07.947" v="193" actId="20577"/>
        <pc:sldMkLst>
          <pc:docMk/>
          <pc:sldMk cId="3122986787" sldId="268"/>
        </pc:sldMkLst>
      </pc:sldChg>
      <pc:sldChg chg="modSp">
        <pc:chgData name="Ingeborg Sagen Milner" userId="S::10844@timeskule.no::df0244c0-30d4-44c8-9a18-cd1013faa90c" providerId="AD" clId="Web-{5E2CF0BC-91CD-45D9-825B-B2E776C050EA}" dt="2023-09-01T12:54:59.574" v="197" actId="20577"/>
        <pc:sldMkLst>
          <pc:docMk/>
          <pc:sldMk cId="3281564858" sldId="269"/>
        </pc:sldMkLst>
      </pc:sldChg>
      <pc:sldChg chg="ord">
        <pc:chgData name="Ingeborg Sagen Milner" userId="S::10844@timeskule.no::df0244c0-30d4-44c8-9a18-cd1013faa90c" providerId="AD" clId="Web-{5E2CF0BC-91CD-45D9-825B-B2E776C050EA}" dt="2023-09-01T12:45:03.084" v="4"/>
        <pc:sldMkLst>
          <pc:docMk/>
          <pc:sldMk cId="4241772011" sldId="275"/>
        </pc:sldMkLst>
      </pc:sldChg>
      <pc:sldChg chg="del">
        <pc:chgData name="Ingeborg Sagen Milner" userId="S::10844@timeskule.no::df0244c0-30d4-44c8-9a18-cd1013faa90c" providerId="AD" clId="Web-{5E2CF0BC-91CD-45D9-825B-B2E776C050EA}" dt="2023-09-01T12:44:27.942" v="1"/>
        <pc:sldMkLst>
          <pc:docMk/>
          <pc:sldMk cId="277372213" sldId="276"/>
        </pc:sldMkLst>
      </pc:sldChg>
      <pc:sldChg chg="del">
        <pc:chgData name="Ingeborg Sagen Milner" userId="S::10844@timeskule.no::df0244c0-30d4-44c8-9a18-cd1013faa90c" providerId="AD" clId="Web-{5E2CF0BC-91CD-45D9-825B-B2E776C050EA}" dt="2023-09-01T12:44:07.348" v="0"/>
        <pc:sldMkLst>
          <pc:docMk/>
          <pc:sldMk cId="2706031403" sldId="277"/>
        </pc:sldMkLst>
      </pc:sldChg>
      <pc:sldChg chg="modSp new">
        <pc:chgData name="Ingeborg Sagen Milner" userId="S::10844@timeskule.no::df0244c0-30d4-44c8-9a18-cd1013faa90c" providerId="AD" clId="Web-{5E2CF0BC-91CD-45D9-825B-B2E776C050EA}" dt="2023-09-01T12:52:54.288" v="169" actId="20577"/>
        <pc:sldMkLst>
          <pc:docMk/>
          <pc:sldMk cId="1307295195" sldId="291"/>
        </pc:sldMkLst>
      </pc:sldChg>
    </pc:docChg>
  </pc:docChgLst>
  <pc:docChgLst>
    <pc:chgData name="Ingeborg Sagen Milner" userId="S::10844@timeskule.no::df0244c0-30d4-44c8-9a18-cd1013faa90c" providerId="AD" clId="Web-{00DB2649-D3EE-4402-994F-7D720AA5A482}"/>
    <pc:docChg chg="addSld delSld modSld sldOrd">
      <pc:chgData name="Ingeborg Sagen Milner" userId="S::10844@timeskule.no::df0244c0-30d4-44c8-9a18-cd1013faa90c" providerId="AD" clId="Web-{00DB2649-D3EE-4402-994F-7D720AA5A482}" dt="2023-08-22T09:34:05.420" v="231"/>
      <pc:docMkLst>
        <pc:docMk/>
      </pc:docMkLst>
      <pc:sldChg chg="modSp">
        <pc:chgData name="Ingeborg Sagen Milner" userId="S::10844@timeskule.no::df0244c0-30d4-44c8-9a18-cd1013faa90c" providerId="AD" clId="Web-{00DB2649-D3EE-4402-994F-7D720AA5A482}" dt="2023-08-22T09:23:18.575" v="87" actId="20577"/>
        <pc:sldMkLst>
          <pc:docMk/>
          <pc:sldMk cId="2311125751" sldId="257"/>
        </pc:sldMkLst>
      </pc:sldChg>
      <pc:sldChg chg="modSp mod modShow">
        <pc:chgData name="Ingeborg Sagen Milner" userId="S::10844@timeskule.no::df0244c0-30d4-44c8-9a18-cd1013faa90c" providerId="AD" clId="Web-{00DB2649-D3EE-4402-994F-7D720AA5A482}" dt="2023-08-22T09:24:02.465" v="91"/>
        <pc:sldMkLst>
          <pc:docMk/>
          <pc:sldMk cId="4160089503" sldId="262"/>
        </pc:sldMkLst>
      </pc:sldChg>
      <pc:sldChg chg="modSp">
        <pc:chgData name="Ingeborg Sagen Milner" userId="S::10844@timeskule.no::df0244c0-30d4-44c8-9a18-cd1013faa90c" providerId="AD" clId="Web-{00DB2649-D3EE-4402-994F-7D720AA5A482}" dt="2023-08-22T09:25:52.809" v="129" actId="20577"/>
        <pc:sldMkLst>
          <pc:docMk/>
          <pc:sldMk cId="2804847533" sldId="265"/>
        </pc:sldMkLst>
      </pc:sldChg>
      <pc:sldChg chg="mod modShow">
        <pc:chgData name="Ingeborg Sagen Milner" userId="S::10844@timeskule.no::df0244c0-30d4-44c8-9a18-cd1013faa90c" providerId="AD" clId="Web-{00DB2649-D3EE-4402-994F-7D720AA5A482}" dt="2023-08-22T09:33:50.482" v="229"/>
        <pc:sldMkLst>
          <pc:docMk/>
          <pc:sldMk cId="3122986787" sldId="268"/>
        </pc:sldMkLst>
      </pc:sldChg>
      <pc:sldChg chg="modSp">
        <pc:chgData name="Ingeborg Sagen Milner" userId="S::10844@timeskule.no::df0244c0-30d4-44c8-9a18-cd1013faa90c" providerId="AD" clId="Web-{00DB2649-D3EE-4402-994F-7D720AA5A482}" dt="2023-08-22T09:32:40.794" v="228" actId="20577"/>
        <pc:sldMkLst>
          <pc:docMk/>
          <pc:sldMk cId="2706031403" sldId="277"/>
        </pc:sldMkLst>
      </pc:sldChg>
      <pc:sldChg chg="mod modShow">
        <pc:chgData name="Ingeborg Sagen Milner" userId="S::10844@timeskule.no::df0244c0-30d4-44c8-9a18-cd1013faa90c" providerId="AD" clId="Web-{00DB2649-D3EE-4402-994F-7D720AA5A482}" dt="2023-08-22T09:33:58.857" v="230"/>
        <pc:sldMkLst>
          <pc:docMk/>
          <pc:sldMk cId="1691536423" sldId="285"/>
        </pc:sldMkLst>
      </pc:sldChg>
      <pc:sldChg chg="mod modShow">
        <pc:chgData name="Ingeborg Sagen Milner" userId="S::10844@timeskule.no::df0244c0-30d4-44c8-9a18-cd1013faa90c" providerId="AD" clId="Web-{00DB2649-D3EE-4402-994F-7D720AA5A482}" dt="2023-08-22T09:34:05.420" v="231"/>
        <pc:sldMkLst>
          <pc:docMk/>
          <pc:sldMk cId="3495902069" sldId="286"/>
        </pc:sldMkLst>
      </pc:sldChg>
      <pc:sldChg chg="addSp delSp modSp">
        <pc:chgData name="Ingeborg Sagen Milner" userId="S::10844@timeskule.no::df0244c0-30d4-44c8-9a18-cd1013faa90c" providerId="AD" clId="Web-{00DB2649-D3EE-4402-994F-7D720AA5A482}" dt="2023-08-22T09:29:56.356" v="223"/>
        <pc:sldMkLst>
          <pc:docMk/>
          <pc:sldMk cId="2514230787" sldId="287"/>
        </pc:sldMkLst>
      </pc:sldChg>
      <pc:sldChg chg="addSp delSp modSp new del">
        <pc:chgData name="Ingeborg Sagen Milner" userId="S::10844@timeskule.no::df0244c0-30d4-44c8-9a18-cd1013faa90c" providerId="AD" clId="Web-{00DB2649-D3EE-4402-994F-7D720AA5A482}" dt="2023-08-22T09:21:53.152" v="50"/>
        <pc:sldMkLst>
          <pc:docMk/>
          <pc:sldMk cId="3804609336" sldId="288"/>
        </pc:sldMkLst>
      </pc:sldChg>
      <pc:sldChg chg="addSp delSp modSp new ord">
        <pc:chgData name="Ingeborg Sagen Milner" userId="S::10844@timeskule.no::df0244c0-30d4-44c8-9a18-cd1013faa90c" providerId="AD" clId="Web-{00DB2649-D3EE-4402-994F-7D720AA5A482}" dt="2023-08-22T09:23:20.200" v="88"/>
        <pc:sldMkLst>
          <pc:docMk/>
          <pc:sldMk cId="2636347113" sldId="289"/>
        </pc:sldMkLst>
      </pc:sldChg>
    </pc:docChg>
  </pc:docChgLst>
  <pc:docChgLst>
    <pc:chgData name="Signy Kvande" userId="78307af9-ce73-48b7-834c-1e552a4117b5" providerId="ADAL" clId="{E2BF48D7-D49E-0B40-A6DB-F3531AAF3172}"/>
    <pc:docChg chg="custSel modSld">
      <pc:chgData name="Signy Kvande" userId="78307af9-ce73-48b7-834c-1e552a4117b5" providerId="ADAL" clId="{E2BF48D7-D49E-0B40-A6DB-F3531AAF3172}" dt="2024-08-20T13:36:44.219" v="137" actId="20577"/>
      <pc:docMkLst>
        <pc:docMk/>
      </pc:docMkLst>
      <pc:sldChg chg="modSp">
        <pc:chgData name="Signy Kvande" userId="78307af9-ce73-48b7-834c-1e552a4117b5" providerId="ADAL" clId="{E2BF48D7-D49E-0B40-A6DB-F3531AAF3172}" dt="2024-08-20T12:50:28.954" v="37" actId="20577"/>
        <pc:sldMkLst>
          <pc:docMk/>
          <pc:sldMk cId="2311125751" sldId="257"/>
        </pc:sldMkLst>
      </pc:sldChg>
      <pc:sldChg chg="modSp">
        <pc:chgData name="Signy Kvande" userId="78307af9-ce73-48b7-834c-1e552a4117b5" providerId="ADAL" clId="{E2BF48D7-D49E-0B40-A6DB-F3531AAF3172}" dt="2024-08-20T13:31:39.794" v="110" actId="20577"/>
        <pc:sldMkLst>
          <pc:docMk/>
          <pc:sldMk cId="2362956132" sldId="266"/>
        </pc:sldMkLst>
      </pc:sldChg>
      <pc:sldChg chg="modSp">
        <pc:chgData name="Signy Kvande" userId="78307af9-ce73-48b7-834c-1e552a4117b5" providerId="ADAL" clId="{E2BF48D7-D49E-0B40-A6DB-F3531AAF3172}" dt="2024-08-20T13:32:42.545" v="127" actId="20577"/>
        <pc:sldMkLst>
          <pc:docMk/>
          <pc:sldMk cId="4114249574" sldId="267"/>
        </pc:sldMkLst>
      </pc:sldChg>
      <pc:sldChg chg="modSp">
        <pc:chgData name="Signy Kvande" userId="78307af9-ce73-48b7-834c-1e552a4117b5" providerId="ADAL" clId="{E2BF48D7-D49E-0B40-A6DB-F3531AAF3172}" dt="2024-08-20T13:24:54.974" v="86" actId="20577"/>
        <pc:sldMkLst>
          <pc:docMk/>
          <pc:sldMk cId="4032932202" sldId="292"/>
        </pc:sldMkLst>
      </pc:sldChg>
      <pc:sldChg chg="modSp">
        <pc:chgData name="Signy Kvande" userId="78307af9-ce73-48b7-834c-1e552a4117b5" providerId="ADAL" clId="{E2BF48D7-D49E-0B40-A6DB-F3531AAF3172}" dt="2024-08-20T13:26:00.242" v="87" actId="20577"/>
        <pc:sldMkLst>
          <pc:docMk/>
          <pc:sldMk cId="751726407" sldId="294"/>
        </pc:sldMkLst>
      </pc:sldChg>
      <pc:sldChg chg="modSp">
        <pc:chgData name="Signy Kvande" userId="78307af9-ce73-48b7-834c-1e552a4117b5" providerId="ADAL" clId="{E2BF48D7-D49E-0B40-A6DB-F3531AAF3172}" dt="2024-08-20T13:26:52.359" v="91" actId="20577"/>
        <pc:sldMkLst>
          <pc:docMk/>
          <pc:sldMk cId="3498591856" sldId="297"/>
        </pc:sldMkLst>
      </pc:sldChg>
      <pc:sldChg chg="modSp">
        <pc:chgData name="Signy Kvande" userId="78307af9-ce73-48b7-834c-1e552a4117b5" providerId="ADAL" clId="{E2BF48D7-D49E-0B40-A6DB-F3531AAF3172}" dt="2024-08-20T12:59:57.814" v="40" actId="113"/>
        <pc:sldMkLst>
          <pc:docMk/>
          <pc:sldMk cId="3960941193" sldId="298"/>
        </pc:sldMkLst>
      </pc:sldChg>
      <pc:sldChg chg="modSp">
        <pc:chgData name="Signy Kvande" userId="78307af9-ce73-48b7-834c-1e552a4117b5" providerId="ADAL" clId="{E2BF48D7-D49E-0B40-A6DB-F3531AAF3172}" dt="2024-08-20T13:35:02.058" v="129" actId="20577"/>
        <pc:sldMkLst>
          <pc:docMk/>
          <pc:sldMk cId="2975450048" sldId="299"/>
        </pc:sldMkLst>
      </pc:sldChg>
      <pc:sldChg chg="modSp">
        <pc:chgData name="Signy Kvande" userId="78307af9-ce73-48b7-834c-1e552a4117b5" providerId="ADAL" clId="{E2BF48D7-D49E-0B40-A6DB-F3531AAF3172}" dt="2024-08-20T13:36:44.219" v="137" actId="20577"/>
        <pc:sldMkLst>
          <pc:docMk/>
          <pc:sldMk cId="1397704075" sldId="300"/>
        </pc:sldMkLst>
      </pc:sldChg>
      <pc:sldChg chg="modSp">
        <pc:chgData name="Signy Kvande" userId="78307af9-ce73-48b7-834c-1e552a4117b5" providerId="ADAL" clId="{E2BF48D7-D49E-0B40-A6DB-F3531AAF3172}" dt="2024-08-20T13:23:49.884" v="79" actId="20577"/>
        <pc:sldMkLst>
          <pc:docMk/>
          <pc:sldMk cId="4011867862" sldId="301"/>
        </pc:sldMkLst>
      </pc:sldChg>
    </pc:docChg>
  </pc:docChgLst>
  <pc:docChgLst>
    <pc:chgData name="Ingeborg Sagen Milner" userId="S::10844@timeskule.no::df0244c0-30d4-44c8-9a18-cd1013faa90c" providerId="AD" clId="Web-{49FBD23D-03D9-4352-9838-6801FD868D13}"/>
    <pc:docChg chg="addSld modSld">
      <pc:chgData name="Ingeborg Sagen Milner" userId="S::10844@timeskule.no::df0244c0-30d4-44c8-9a18-cd1013faa90c" providerId="AD" clId="Web-{49FBD23D-03D9-4352-9838-6801FD868D13}" dt="2024-08-19T11:36:24.958" v="416" actId="20577"/>
      <pc:docMkLst>
        <pc:docMk/>
      </pc:docMkLst>
      <pc:sldChg chg="modSp">
        <pc:chgData name="Ingeborg Sagen Milner" userId="S::10844@timeskule.no::df0244c0-30d4-44c8-9a18-cd1013faa90c" providerId="AD" clId="Web-{49FBD23D-03D9-4352-9838-6801FD868D13}" dt="2024-08-19T11:11:29.926" v="2" actId="20577"/>
        <pc:sldMkLst>
          <pc:docMk/>
          <pc:sldMk cId="2311125751" sldId="257"/>
        </pc:sldMkLst>
      </pc:sldChg>
      <pc:sldChg chg="modSp">
        <pc:chgData name="Ingeborg Sagen Milner" userId="S::10844@timeskule.no::df0244c0-30d4-44c8-9a18-cd1013faa90c" providerId="AD" clId="Web-{49FBD23D-03D9-4352-9838-6801FD868D13}" dt="2024-08-19T11:12:58.835" v="13" actId="20577"/>
        <pc:sldMkLst>
          <pc:docMk/>
          <pc:sldMk cId="2362956132" sldId="266"/>
        </pc:sldMkLst>
      </pc:sldChg>
      <pc:sldChg chg="modSp">
        <pc:chgData name="Ingeborg Sagen Milner" userId="S::10844@timeskule.no::df0244c0-30d4-44c8-9a18-cd1013faa90c" providerId="AD" clId="Web-{49FBD23D-03D9-4352-9838-6801FD868D13}" dt="2024-08-19T11:28:16.786" v="360" actId="20577"/>
        <pc:sldMkLst>
          <pc:docMk/>
          <pc:sldMk cId="4032932202" sldId="292"/>
        </pc:sldMkLst>
      </pc:sldChg>
      <pc:sldChg chg="modSp">
        <pc:chgData name="Ingeborg Sagen Milner" userId="S::10844@timeskule.no::df0244c0-30d4-44c8-9a18-cd1013faa90c" providerId="AD" clId="Web-{49FBD23D-03D9-4352-9838-6801FD868D13}" dt="2024-08-19T11:36:24.958" v="416" actId="20577"/>
        <pc:sldMkLst>
          <pc:docMk/>
          <pc:sldMk cId="751726407" sldId="294"/>
        </pc:sldMkLst>
      </pc:sldChg>
      <pc:sldChg chg="modSp">
        <pc:chgData name="Ingeborg Sagen Milner" userId="S::10844@timeskule.no::df0244c0-30d4-44c8-9a18-cd1013faa90c" providerId="AD" clId="Web-{49FBD23D-03D9-4352-9838-6801FD868D13}" dt="2024-08-19T11:31:14.386" v="390" actId="20577"/>
        <pc:sldMkLst>
          <pc:docMk/>
          <pc:sldMk cId="2975450048" sldId="299"/>
        </pc:sldMkLst>
      </pc:sldChg>
      <pc:sldChg chg="modSp new">
        <pc:chgData name="Ingeborg Sagen Milner" userId="S::10844@timeskule.no::df0244c0-30d4-44c8-9a18-cd1013faa90c" providerId="AD" clId="Web-{49FBD23D-03D9-4352-9838-6801FD868D13}" dt="2024-08-19T11:26:50.659" v="348" actId="20577"/>
        <pc:sldMkLst>
          <pc:docMk/>
          <pc:sldMk cId="4011867862" sldId="301"/>
        </pc:sldMkLst>
      </pc:sldChg>
    </pc:docChg>
  </pc:docChgLst>
  <pc:docChgLst>
    <pc:chgData name="Knut Sirevåg" userId="S::le-sirknu@timeskule.no::d450f5a2-27c5-41a3-b4d7-654f22101d8c" providerId="AD" clId="Web-{A8C70C27-A7FC-4ACA-91CB-407CABD0F09A}"/>
    <pc:docChg chg="sldOrd">
      <pc:chgData name="Knut Sirevåg" userId="S::le-sirknu@timeskule.no::d450f5a2-27c5-41a3-b4d7-654f22101d8c" providerId="AD" clId="Web-{A8C70C27-A7FC-4ACA-91CB-407CABD0F09A}" dt="2025-08-19T13:03:03.719" v="0"/>
      <pc:docMkLst>
        <pc:docMk/>
      </pc:docMkLst>
      <pc:sldChg chg="ord">
        <pc:chgData name="Knut Sirevåg" userId="S::le-sirknu@timeskule.no::d450f5a2-27c5-41a3-b4d7-654f22101d8c" providerId="AD" clId="Web-{A8C70C27-A7FC-4ACA-91CB-407CABD0F09A}" dt="2025-08-19T13:03:03.719" v="0"/>
        <pc:sldMkLst>
          <pc:docMk/>
          <pc:sldMk cId="808752832" sldId="264"/>
        </pc:sldMkLst>
      </pc:sldChg>
    </pc:docChg>
  </pc:docChgLst>
  <pc:docChgLst>
    <pc:chgData name="Ingeborg Sagen Milner" userId="S::10844@timeskule.no::df0244c0-30d4-44c8-9a18-cd1013faa90c" providerId="AD" clId="Web-{BE9538D1-3D56-43DD-AEE8-7F5DA03556B5}"/>
    <pc:docChg chg="modSld sldOrd">
      <pc:chgData name="Ingeborg Sagen Milner" userId="S::10844@timeskule.no::df0244c0-30d4-44c8-9a18-cd1013faa90c" providerId="AD" clId="Web-{BE9538D1-3D56-43DD-AEE8-7F5DA03556B5}" dt="2023-09-06T13:16:15.482" v="242"/>
      <pc:docMkLst>
        <pc:docMk/>
      </pc:docMkLst>
      <pc:sldChg chg="modSp">
        <pc:chgData name="Ingeborg Sagen Milner" userId="S::10844@timeskule.no::df0244c0-30d4-44c8-9a18-cd1013faa90c" providerId="AD" clId="Web-{BE9538D1-3D56-43DD-AEE8-7F5DA03556B5}" dt="2023-09-06T12:57:30.409" v="13" actId="20577"/>
        <pc:sldMkLst>
          <pc:docMk/>
          <pc:sldMk cId="109857222" sldId="256"/>
        </pc:sldMkLst>
      </pc:sldChg>
      <pc:sldChg chg="modSp">
        <pc:chgData name="Ingeborg Sagen Milner" userId="S::10844@timeskule.no::df0244c0-30d4-44c8-9a18-cd1013faa90c" providerId="AD" clId="Web-{BE9538D1-3D56-43DD-AEE8-7F5DA03556B5}" dt="2023-09-06T12:58:13.333" v="14" actId="14100"/>
        <pc:sldMkLst>
          <pc:docMk/>
          <pc:sldMk cId="2311125751" sldId="257"/>
        </pc:sldMkLst>
      </pc:sldChg>
      <pc:sldChg chg="modSp">
        <pc:chgData name="Ingeborg Sagen Milner" userId="S::10844@timeskule.no::df0244c0-30d4-44c8-9a18-cd1013faa90c" providerId="AD" clId="Web-{BE9538D1-3D56-43DD-AEE8-7F5DA03556B5}" dt="2023-09-06T13:00:58.026" v="27" actId="20577"/>
        <pc:sldMkLst>
          <pc:docMk/>
          <pc:sldMk cId="37632962" sldId="260"/>
        </pc:sldMkLst>
      </pc:sldChg>
      <pc:sldChg chg="modSp">
        <pc:chgData name="Ingeborg Sagen Milner" userId="S::10844@timeskule.no::df0244c0-30d4-44c8-9a18-cd1013faa90c" providerId="AD" clId="Web-{BE9538D1-3D56-43DD-AEE8-7F5DA03556B5}" dt="2023-09-06T13:04:43.659" v="94" actId="20577"/>
        <pc:sldMkLst>
          <pc:docMk/>
          <pc:sldMk cId="2804847533" sldId="265"/>
        </pc:sldMkLst>
      </pc:sldChg>
      <pc:sldChg chg="modSp">
        <pc:chgData name="Ingeborg Sagen Milner" userId="S::10844@timeskule.no::df0244c0-30d4-44c8-9a18-cd1013faa90c" providerId="AD" clId="Web-{BE9538D1-3D56-43DD-AEE8-7F5DA03556B5}" dt="2023-09-06T13:15:15.964" v="240" actId="1076"/>
        <pc:sldMkLst>
          <pc:docMk/>
          <pc:sldMk cId="3988194980" sldId="284"/>
        </pc:sldMkLst>
      </pc:sldChg>
      <pc:sldChg chg="ord">
        <pc:chgData name="Ingeborg Sagen Milner" userId="S::10844@timeskule.no::df0244c0-30d4-44c8-9a18-cd1013faa90c" providerId="AD" clId="Web-{BE9538D1-3D56-43DD-AEE8-7F5DA03556B5}" dt="2023-09-06T13:15:02.229" v="239"/>
        <pc:sldMkLst>
          <pc:docMk/>
          <pc:sldMk cId="2514230787" sldId="287"/>
        </pc:sldMkLst>
      </pc:sldChg>
      <pc:sldChg chg="modSp mod ord modShow">
        <pc:chgData name="Ingeborg Sagen Milner" userId="S::10844@timeskule.no::df0244c0-30d4-44c8-9a18-cd1013faa90c" providerId="AD" clId="Web-{BE9538D1-3D56-43DD-AEE8-7F5DA03556B5}" dt="2023-09-06T13:15:53.637" v="241"/>
        <pc:sldMkLst>
          <pc:docMk/>
          <pc:sldMk cId="4032932202" sldId="292"/>
        </pc:sldMkLst>
      </pc:sldChg>
      <pc:sldChg chg="ord">
        <pc:chgData name="Ingeborg Sagen Milner" userId="S::10844@timeskule.no::df0244c0-30d4-44c8-9a18-cd1013faa90c" providerId="AD" clId="Web-{BE9538D1-3D56-43DD-AEE8-7F5DA03556B5}" dt="2023-09-06T13:16:15.482" v="242"/>
        <pc:sldMkLst>
          <pc:docMk/>
          <pc:sldMk cId="1338968983" sldId="293"/>
        </pc:sldMkLst>
      </pc:sldChg>
    </pc:docChg>
  </pc:docChgLst>
  <pc:docChgLst>
    <pc:chgData name="Ingeborg Sagen Milner" userId="S::10844@timeskule.no::df0244c0-30d4-44c8-9a18-cd1013faa90c" providerId="AD" clId="Web-{5A108138-1188-404F-A119-84C7C99408B5}"/>
    <pc:docChg chg="addSld modSld">
      <pc:chgData name="Ingeborg Sagen Milner" userId="S::10844@timeskule.no::df0244c0-30d4-44c8-9a18-cd1013faa90c" providerId="AD" clId="Web-{5A108138-1188-404F-A119-84C7C99408B5}" dt="2024-07-30T13:53:09.030" v="82" actId="20577"/>
      <pc:docMkLst>
        <pc:docMk/>
      </pc:docMkLst>
      <pc:sldChg chg="modSp">
        <pc:chgData name="Ingeborg Sagen Milner" userId="S::10844@timeskule.no::df0244c0-30d4-44c8-9a18-cd1013faa90c" providerId="AD" clId="Web-{5A108138-1188-404F-A119-84C7C99408B5}" dt="2024-07-30T13:47:35.490" v="20" actId="20577"/>
        <pc:sldMkLst>
          <pc:docMk/>
          <pc:sldMk cId="2804847533" sldId="265"/>
        </pc:sldMkLst>
      </pc:sldChg>
      <pc:sldChg chg="modSp">
        <pc:chgData name="Ingeborg Sagen Milner" userId="S::10844@timeskule.no::df0244c0-30d4-44c8-9a18-cd1013faa90c" providerId="AD" clId="Web-{5A108138-1188-404F-A119-84C7C99408B5}" dt="2024-07-30T13:53:09.030" v="82" actId="20577"/>
        <pc:sldMkLst>
          <pc:docMk/>
          <pc:sldMk cId="751726407" sldId="294"/>
        </pc:sldMkLst>
      </pc:sldChg>
      <pc:sldChg chg="modSp new">
        <pc:chgData name="Ingeborg Sagen Milner" userId="S::10844@timeskule.no::df0244c0-30d4-44c8-9a18-cd1013faa90c" providerId="AD" clId="Web-{5A108138-1188-404F-A119-84C7C99408B5}" dt="2024-07-30T13:52:03.509" v="71" actId="20577"/>
        <pc:sldMkLst>
          <pc:docMk/>
          <pc:sldMk cId="1397704075" sldId="300"/>
        </pc:sldMkLst>
      </pc:sldChg>
    </pc:docChg>
  </pc:docChgLst>
  <pc:docChgLst>
    <pc:chgData name="Ingeborg Sagen Milner" userId="S::10844@timeskule.no::df0244c0-30d4-44c8-9a18-cd1013faa90c" providerId="AD" clId="Web-{F8948430-F9A5-4E29-B8B8-F3877000CA75}"/>
    <pc:docChg chg="modSld">
      <pc:chgData name="Ingeborg Sagen Milner" userId="S::10844@timeskule.no::df0244c0-30d4-44c8-9a18-cd1013faa90c" providerId="AD" clId="Web-{F8948430-F9A5-4E29-B8B8-F3877000CA75}" dt="2023-09-06T13:30:13.119" v="1" actId="20577"/>
      <pc:docMkLst>
        <pc:docMk/>
      </pc:docMkLst>
      <pc:sldChg chg="modSp">
        <pc:chgData name="Ingeborg Sagen Milner" userId="S::10844@timeskule.no::df0244c0-30d4-44c8-9a18-cd1013faa90c" providerId="AD" clId="Web-{F8948430-F9A5-4E29-B8B8-F3877000CA75}" dt="2023-09-06T13:30:13.119" v="1" actId="20577"/>
        <pc:sldMkLst>
          <pc:docMk/>
          <pc:sldMk cId="2311125751" sldId="257"/>
        </pc:sldMkLst>
      </pc:sldChg>
    </pc:docChg>
  </pc:docChgLst>
  <pc:docChgLst>
    <pc:chgData name="Ingeborg Sagen Milner" userId="S::10844@timeskule.no::df0244c0-30d4-44c8-9a18-cd1013faa90c" providerId="AD" clId="Web-{33FEE64E-7D7E-46F2-B085-310D265056D0}"/>
    <pc:docChg chg="mod">
      <pc:chgData name="Ingeborg Sagen Milner" userId="S::10844@timeskule.no::df0244c0-30d4-44c8-9a18-cd1013faa90c" providerId="AD" clId="Web-{33FEE64E-7D7E-46F2-B085-310D265056D0}" dt="2023-10-17T15:35:10.415" v="0" actId="33475"/>
      <pc:docMkLst>
        <pc:docMk/>
      </pc:docMkLst>
    </pc:docChg>
  </pc:docChgLst>
  <pc:docChgLst>
    <pc:chgData name="Ingeborg Sagen Milner" userId="S::10844@timeskule.no::df0244c0-30d4-44c8-9a18-cd1013faa90c" providerId="AD" clId="Web-{467F1949-7C0E-40D8-ACEF-ABAD3523963F}"/>
    <pc:docChg chg="modSld addMainMaster delMainMaster">
      <pc:chgData name="Ingeborg Sagen Milner" userId="S::10844@timeskule.no::df0244c0-30d4-44c8-9a18-cd1013faa90c" providerId="AD" clId="Web-{467F1949-7C0E-40D8-ACEF-ABAD3523963F}" dt="2023-08-22T11:12:12.980" v="7"/>
      <pc:docMkLst>
        <pc:docMk/>
      </pc:docMkLst>
      <pc:sldChg chg="addSp delSp modSp mod setBg modClrScheme chgLayout">
        <pc:chgData name="Ingeborg Sagen Milner" userId="S::10844@timeskule.no::df0244c0-30d4-44c8-9a18-cd1013faa90c" providerId="AD" clId="Web-{467F1949-7C0E-40D8-ACEF-ABAD3523963F}" dt="2023-08-22T11:11:33.539" v="4"/>
        <pc:sldMkLst>
          <pc:docMk/>
          <pc:sldMk cId="109857222" sldId="256"/>
        </pc:sldMkLst>
      </pc:sldChg>
      <pc:sldChg chg="addSp modSp mod setBg modClrScheme chgLayout">
        <pc:chgData name="Ingeborg Sagen Milner" userId="S::10844@timeskule.no::df0244c0-30d4-44c8-9a18-cd1013faa90c" providerId="AD" clId="Web-{467F1949-7C0E-40D8-ACEF-ABAD3523963F}" dt="2023-08-22T11:11:47.900" v="5"/>
        <pc:sldMkLst>
          <pc:docMk/>
          <pc:sldMk cId="2311125751" sldId="257"/>
        </pc:sldMkLst>
      </pc:sldChg>
      <pc:sldChg chg="addSp modSp mod setBg modClrScheme chgLayout">
        <pc:chgData name="Ingeborg Sagen Milner" userId="S::10844@timeskule.no::df0244c0-30d4-44c8-9a18-cd1013faa90c" providerId="AD" clId="Web-{467F1949-7C0E-40D8-ACEF-ABAD3523963F}" dt="2023-08-22T11:12:05.339" v="6"/>
        <pc:sldMkLst>
          <pc:docMk/>
          <pc:sldMk cId="37632962" sldId="260"/>
        </pc:sldMkLst>
      </pc:sldChg>
      <pc:sldChg chg="addSp modSp mod modClrScheme chgLayout">
        <pc:chgData name="Ingeborg Sagen Milner" userId="S::10844@timeskule.no::df0244c0-30d4-44c8-9a18-cd1013faa90c" providerId="AD" clId="Web-{467F1949-7C0E-40D8-ACEF-ABAD3523963F}" dt="2023-08-22T11:12:12.980" v="7"/>
        <pc:sldMkLst>
          <pc:docMk/>
          <pc:sldMk cId="4160089503" sldId="262"/>
        </pc:sldMkLst>
      </pc:sldChg>
      <pc:sldChg chg="modSp mod modClrScheme chgLayout">
        <pc:chgData name="Ingeborg Sagen Milner" userId="S::10844@timeskule.no::df0244c0-30d4-44c8-9a18-cd1013faa90c" providerId="AD" clId="Web-{467F1949-7C0E-40D8-ACEF-ABAD3523963F}" dt="2023-08-22T11:11:21.149" v="3"/>
        <pc:sldMkLst>
          <pc:docMk/>
          <pc:sldMk cId="808752832" sldId="264"/>
        </pc:sldMkLst>
      </pc:sldChg>
      <pc:sldChg chg="modSp mod modClrScheme chgLayout">
        <pc:chgData name="Ingeborg Sagen Milner" userId="S::10844@timeskule.no::df0244c0-30d4-44c8-9a18-cd1013faa90c" providerId="AD" clId="Web-{467F1949-7C0E-40D8-ACEF-ABAD3523963F}" dt="2023-08-22T11:11:21.149" v="3"/>
        <pc:sldMkLst>
          <pc:docMk/>
          <pc:sldMk cId="2804847533" sldId="265"/>
        </pc:sldMkLst>
      </pc:sldChg>
      <pc:sldChg chg="modSp mod modClrScheme chgLayout">
        <pc:chgData name="Ingeborg Sagen Milner" userId="S::10844@timeskule.no::df0244c0-30d4-44c8-9a18-cd1013faa90c" providerId="AD" clId="Web-{467F1949-7C0E-40D8-ACEF-ABAD3523963F}" dt="2023-08-22T11:11:21.149" v="3"/>
        <pc:sldMkLst>
          <pc:docMk/>
          <pc:sldMk cId="2362956132" sldId="266"/>
        </pc:sldMkLst>
      </pc:sldChg>
      <pc:sldChg chg="modSp mod modClrScheme chgLayout">
        <pc:chgData name="Ingeborg Sagen Milner" userId="S::10844@timeskule.no::df0244c0-30d4-44c8-9a18-cd1013faa90c" providerId="AD" clId="Web-{467F1949-7C0E-40D8-ACEF-ABAD3523963F}" dt="2023-08-22T11:11:21.149" v="3"/>
        <pc:sldMkLst>
          <pc:docMk/>
          <pc:sldMk cId="4114249574" sldId="267"/>
        </pc:sldMkLst>
      </pc:sldChg>
      <pc:sldChg chg="modSp mod modClrScheme chgLayout">
        <pc:chgData name="Ingeborg Sagen Milner" userId="S::10844@timeskule.no::df0244c0-30d4-44c8-9a18-cd1013faa90c" providerId="AD" clId="Web-{467F1949-7C0E-40D8-ACEF-ABAD3523963F}" dt="2023-08-22T11:11:21.149" v="3"/>
        <pc:sldMkLst>
          <pc:docMk/>
          <pc:sldMk cId="3122986787" sldId="268"/>
        </pc:sldMkLst>
      </pc:sldChg>
      <pc:sldChg chg="modSp mod modClrScheme chgLayout">
        <pc:chgData name="Ingeborg Sagen Milner" userId="S::10844@timeskule.no::df0244c0-30d4-44c8-9a18-cd1013faa90c" providerId="AD" clId="Web-{467F1949-7C0E-40D8-ACEF-ABAD3523963F}" dt="2023-08-22T11:11:21.149" v="3"/>
        <pc:sldMkLst>
          <pc:docMk/>
          <pc:sldMk cId="3281564858" sldId="269"/>
        </pc:sldMkLst>
      </pc:sldChg>
      <pc:sldChg chg="modSp mod modClrScheme chgLayout">
        <pc:chgData name="Ingeborg Sagen Milner" userId="S::10844@timeskule.no::df0244c0-30d4-44c8-9a18-cd1013faa90c" providerId="AD" clId="Web-{467F1949-7C0E-40D8-ACEF-ABAD3523963F}" dt="2023-08-22T11:11:21.149" v="3"/>
        <pc:sldMkLst>
          <pc:docMk/>
          <pc:sldMk cId="665252062" sldId="273"/>
        </pc:sldMkLst>
      </pc:sldChg>
      <pc:sldChg chg="modSp mod modClrScheme chgLayout">
        <pc:chgData name="Ingeborg Sagen Milner" userId="S::10844@timeskule.no::df0244c0-30d4-44c8-9a18-cd1013faa90c" providerId="AD" clId="Web-{467F1949-7C0E-40D8-ACEF-ABAD3523963F}" dt="2023-08-22T11:11:21.149" v="3"/>
        <pc:sldMkLst>
          <pc:docMk/>
          <pc:sldMk cId="4241772011" sldId="275"/>
        </pc:sldMkLst>
      </pc:sldChg>
      <pc:sldChg chg="modSp mod modClrScheme chgLayout">
        <pc:chgData name="Ingeborg Sagen Milner" userId="S::10844@timeskule.no::df0244c0-30d4-44c8-9a18-cd1013faa90c" providerId="AD" clId="Web-{467F1949-7C0E-40D8-ACEF-ABAD3523963F}" dt="2023-08-22T11:11:21.149" v="3"/>
        <pc:sldMkLst>
          <pc:docMk/>
          <pc:sldMk cId="277372213" sldId="276"/>
        </pc:sldMkLst>
      </pc:sldChg>
      <pc:sldChg chg="modSp mod modClrScheme chgLayout">
        <pc:chgData name="Ingeborg Sagen Milner" userId="S::10844@timeskule.no::df0244c0-30d4-44c8-9a18-cd1013faa90c" providerId="AD" clId="Web-{467F1949-7C0E-40D8-ACEF-ABAD3523963F}" dt="2023-08-22T11:11:21.149" v="3"/>
        <pc:sldMkLst>
          <pc:docMk/>
          <pc:sldMk cId="2706031403" sldId="277"/>
        </pc:sldMkLst>
      </pc:sldChg>
      <pc:sldChg chg="modSp mod modClrScheme chgLayout">
        <pc:chgData name="Ingeborg Sagen Milner" userId="S::10844@timeskule.no::df0244c0-30d4-44c8-9a18-cd1013faa90c" providerId="AD" clId="Web-{467F1949-7C0E-40D8-ACEF-ABAD3523963F}" dt="2023-08-22T11:11:21.149" v="3"/>
        <pc:sldMkLst>
          <pc:docMk/>
          <pc:sldMk cId="3989461716" sldId="280"/>
        </pc:sldMkLst>
      </pc:sldChg>
      <pc:sldChg chg="modSp mod modClrScheme chgLayout">
        <pc:chgData name="Ingeborg Sagen Milner" userId="S::10844@timeskule.no::df0244c0-30d4-44c8-9a18-cd1013faa90c" providerId="AD" clId="Web-{467F1949-7C0E-40D8-ACEF-ABAD3523963F}" dt="2023-08-22T11:11:21.149" v="3"/>
        <pc:sldMkLst>
          <pc:docMk/>
          <pc:sldMk cId="665070797" sldId="281"/>
        </pc:sldMkLst>
      </pc:sldChg>
      <pc:sldChg chg="modSp mod modClrScheme chgLayout">
        <pc:chgData name="Ingeborg Sagen Milner" userId="S::10844@timeskule.no::df0244c0-30d4-44c8-9a18-cd1013faa90c" providerId="AD" clId="Web-{467F1949-7C0E-40D8-ACEF-ABAD3523963F}" dt="2023-08-22T11:11:21.149" v="3"/>
        <pc:sldMkLst>
          <pc:docMk/>
          <pc:sldMk cId="2269067344" sldId="282"/>
        </pc:sldMkLst>
      </pc:sldChg>
      <pc:sldChg chg="modSp mod modClrScheme chgLayout">
        <pc:chgData name="Ingeborg Sagen Milner" userId="S::10844@timeskule.no::df0244c0-30d4-44c8-9a18-cd1013faa90c" providerId="AD" clId="Web-{467F1949-7C0E-40D8-ACEF-ABAD3523963F}" dt="2023-08-22T11:11:21.149" v="3"/>
        <pc:sldMkLst>
          <pc:docMk/>
          <pc:sldMk cId="2850460403" sldId="283"/>
        </pc:sldMkLst>
      </pc:sldChg>
      <pc:sldChg chg="mod modClrScheme chgLayout">
        <pc:chgData name="Ingeborg Sagen Milner" userId="S::10844@timeskule.no::df0244c0-30d4-44c8-9a18-cd1013faa90c" providerId="AD" clId="Web-{467F1949-7C0E-40D8-ACEF-ABAD3523963F}" dt="2023-08-22T11:11:21.149" v="3"/>
        <pc:sldMkLst>
          <pc:docMk/>
          <pc:sldMk cId="3988194980" sldId="284"/>
        </pc:sldMkLst>
      </pc:sldChg>
      <pc:sldChg chg="modSp mod modClrScheme chgLayout">
        <pc:chgData name="Ingeborg Sagen Milner" userId="S::10844@timeskule.no::df0244c0-30d4-44c8-9a18-cd1013faa90c" providerId="AD" clId="Web-{467F1949-7C0E-40D8-ACEF-ABAD3523963F}" dt="2023-08-22T11:11:21.149" v="3"/>
        <pc:sldMkLst>
          <pc:docMk/>
          <pc:sldMk cId="1691536423" sldId="285"/>
        </pc:sldMkLst>
      </pc:sldChg>
      <pc:sldChg chg="modSp mod modClrScheme chgLayout">
        <pc:chgData name="Ingeborg Sagen Milner" userId="S::10844@timeskule.no::df0244c0-30d4-44c8-9a18-cd1013faa90c" providerId="AD" clId="Web-{467F1949-7C0E-40D8-ACEF-ABAD3523963F}" dt="2023-08-22T11:11:21.149" v="3"/>
        <pc:sldMkLst>
          <pc:docMk/>
          <pc:sldMk cId="3495902069" sldId="286"/>
        </pc:sldMkLst>
      </pc:sldChg>
      <pc:sldChg chg="mod modClrScheme chgLayout">
        <pc:chgData name="Ingeborg Sagen Milner" userId="S::10844@timeskule.no::df0244c0-30d4-44c8-9a18-cd1013faa90c" providerId="AD" clId="Web-{467F1949-7C0E-40D8-ACEF-ABAD3523963F}" dt="2023-08-22T11:11:21.149" v="3"/>
        <pc:sldMkLst>
          <pc:docMk/>
          <pc:sldMk cId="2514230787" sldId="287"/>
        </pc:sldMkLst>
      </pc:sldChg>
      <pc:sldChg chg="modSp mod modClrScheme chgLayout">
        <pc:chgData name="Ingeborg Sagen Milner" userId="S::10844@timeskule.no::df0244c0-30d4-44c8-9a18-cd1013faa90c" providerId="AD" clId="Web-{467F1949-7C0E-40D8-ACEF-ABAD3523963F}" dt="2023-08-22T11:11:21.149" v="3"/>
        <pc:sldMkLst>
          <pc:docMk/>
          <pc:sldMk cId="2636347113" sldId="289"/>
        </pc:sldMkLst>
      </pc:sldChg>
      <pc:sldMasterChg chg="del delSldLayout">
        <pc:chgData name="Ingeborg Sagen Milner" userId="S::10844@timeskule.no::df0244c0-30d4-44c8-9a18-cd1013faa90c" providerId="AD" clId="Web-{467F1949-7C0E-40D8-ACEF-ABAD3523963F}" dt="2023-08-22T10:51:44.925" v="0"/>
        <pc:sldMasterMkLst>
          <pc:docMk/>
          <pc:sldMasterMk cId="2565895144" sldId="2147483714"/>
        </pc:sldMasterMkLst>
        <pc:sldLayoutChg chg="del">
          <pc:chgData name="Ingeborg Sagen Milner" userId="S::10844@timeskule.no::df0244c0-30d4-44c8-9a18-cd1013faa90c" providerId="AD" clId="Web-{467F1949-7C0E-40D8-ACEF-ABAD3523963F}" dt="2023-08-22T10:51:44.925" v="0"/>
          <pc:sldLayoutMkLst>
            <pc:docMk/>
            <pc:sldMasterMk cId="2565895144" sldId="2147483714"/>
            <pc:sldLayoutMk cId="585966885" sldId="2147483715"/>
          </pc:sldLayoutMkLst>
        </pc:sldLayoutChg>
        <pc:sldLayoutChg chg="del">
          <pc:chgData name="Ingeborg Sagen Milner" userId="S::10844@timeskule.no::df0244c0-30d4-44c8-9a18-cd1013faa90c" providerId="AD" clId="Web-{467F1949-7C0E-40D8-ACEF-ABAD3523963F}" dt="2023-08-22T10:51:44.925" v="0"/>
          <pc:sldLayoutMkLst>
            <pc:docMk/>
            <pc:sldMasterMk cId="2565895144" sldId="2147483714"/>
            <pc:sldLayoutMk cId="3061411432" sldId="2147483716"/>
          </pc:sldLayoutMkLst>
        </pc:sldLayoutChg>
        <pc:sldLayoutChg chg="del">
          <pc:chgData name="Ingeborg Sagen Milner" userId="S::10844@timeskule.no::df0244c0-30d4-44c8-9a18-cd1013faa90c" providerId="AD" clId="Web-{467F1949-7C0E-40D8-ACEF-ABAD3523963F}" dt="2023-08-22T10:51:44.925" v="0"/>
          <pc:sldLayoutMkLst>
            <pc:docMk/>
            <pc:sldMasterMk cId="2565895144" sldId="2147483714"/>
            <pc:sldLayoutMk cId="3929183033" sldId="2147483717"/>
          </pc:sldLayoutMkLst>
        </pc:sldLayoutChg>
        <pc:sldLayoutChg chg="del">
          <pc:chgData name="Ingeborg Sagen Milner" userId="S::10844@timeskule.no::df0244c0-30d4-44c8-9a18-cd1013faa90c" providerId="AD" clId="Web-{467F1949-7C0E-40D8-ACEF-ABAD3523963F}" dt="2023-08-22T10:51:44.925" v="0"/>
          <pc:sldLayoutMkLst>
            <pc:docMk/>
            <pc:sldMasterMk cId="2565895144" sldId="2147483714"/>
            <pc:sldLayoutMk cId="1021039546" sldId="2147483718"/>
          </pc:sldLayoutMkLst>
        </pc:sldLayoutChg>
        <pc:sldLayoutChg chg="del">
          <pc:chgData name="Ingeborg Sagen Milner" userId="S::10844@timeskule.no::df0244c0-30d4-44c8-9a18-cd1013faa90c" providerId="AD" clId="Web-{467F1949-7C0E-40D8-ACEF-ABAD3523963F}" dt="2023-08-22T10:51:44.925" v="0"/>
          <pc:sldLayoutMkLst>
            <pc:docMk/>
            <pc:sldMasterMk cId="2565895144" sldId="2147483714"/>
            <pc:sldLayoutMk cId="3373549716" sldId="2147483719"/>
          </pc:sldLayoutMkLst>
        </pc:sldLayoutChg>
        <pc:sldLayoutChg chg="del">
          <pc:chgData name="Ingeborg Sagen Milner" userId="S::10844@timeskule.no::df0244c0-30d4-44c8-9a18-cd1013faa90c" providerId="AD" clId="Web-{467F1949-7C0E-40D8-ACEF-ABAD3523963F}" dt="2023-08-22T10:51:44.925" v="0"/>
          <pc:sldLayoutMkLst>
            <pc:docMk/>
            <pc:sldMasterMk cId="2565895144" sldId="2147483714"/>
            <pc:sldLayoutMk cId="3425957338" sldId="2147483720"/>
          </pc:sldLayoutMkLst>
        </pc:sldLayoutChg>
        <pc:sldLayoutChg chg="del">
          <pc:chgData name="Ingeborg Sagen Milner" userId="S::10844@timeskule.no::df0244c0-30d4-44c8-9a18-cd1013faa90c" providerId="AD" clId="Web-{467F1949-7C0E-40D8-ACEF-ABAD3523963F}" dt="2023-08-22T10:51:44.925" v="0"/>
          <pc:sldLayoutMkLst>
            <pc:docMk/>
            <pc:sldMasterMk cId="2565895144" sldId="2147483714"/>
            <pc:sldLayoutMk cId="2524912324" sldId="2147483721"/>
          </pc:sldLayoutMkLst>
        </pc:sldLayoutChg>
        <pc:sldLayoutChg chg="del">
          <pc:chgData name="Ingeborg Sagen Milner" userId="S::10844@timeskule.no::df0244c0-30d4-44c8-9a18-cd1013faa90c" providerId="AD" clId="Web-{467F1949-7C0E-40D8-ACEF-ABAD3523963F}" dt="2023-08-22T10:51:44.925" v="0"/>
          <pc:sldLayoutMkLst>
            <pc:docMk/>
            <pc:sldMasterMk cId="2565895144" sldId="2147483714"/>
            <pc:sldLayoutMk cId="4290505844" sldId="2147483722"/>
          </pc:sldLayoutMkLst>
        </pc:sldLayoutChg>
        <pc:sldLayoutChg chg="del">
          <pc:chgData name="Ingeborg Sagen Milner" userId="S::10844@timeskule.no::df0244c0-30d4-44c8-9a18-cd1013faa90c" providerId="AD" clId="Web-{467F1949-7C0E-40D8-ACEF-ABAD3523963F}" dt="2023-08-22T10:51:44.925" v="0"/>
          <pc:sldLayoutMkLst>
            <pc:docMk/>
            <pc:sldMasterMk cId="2565895144" sldId="2147483714"/>
            <pc:sldLayoutMk cId="42177305" sldId="2147483723"/>
          </pc:sldLayoutMkLst>
        </pc:sldLayoutChg>
        <pc:sldLayoutChg chg="del">
          <pc:chgData name="Ingeborg Sagen Milner" userId="S::10844@timeskule.no::df0244c0-30d4-44c8-9a18-cd1013faa90c" providerId="AD" clId="Web-{467F1949-7C0E-40D8-ACEF-ABAD3523963F}" dt="2023-08-22T10:51:44.925" v="0"/>
          <pc:sldLayoutMkLst>
            <pc:docMk/>
            <pc:sldMasterMk cId="2565895144" sldId="2147483714"/>
            <pc:sldLayoutMk cId="597309877" sldId="2147483724"/>
          </pc:sldLayoutMkLst>
        </pc:sldLayoutChg>
        <pc:sldLayoutChg chg="del">
          <pc:chgData name="Ingeborg Sagen Milner" userId="S::10844@timeskule.no::df0244c0-30d4-44c8-9a18-cd1013faa90c" providerId="AD" clId="Web-{467F1949-7C0E-40D8-ACEF-ABAD3523963F}" dt="2023-08-22T10:51:44.925" v="0"/>
          <pc:sldLayoutMkLst>
            <pc:docMk/>
            <pc:sldMasterMk cId="2565895144" sldId="2147483714"/>
            <pc:sldLayoutMk cId="1504137433" sldId="2147483725"/>
          </pc:sldLayoutMkLst>
        </pc:sldLayoutChg>
        <pc:sldLayoutChg chg="del">
          <pc:chgData name="Ingeborg Sagen Milner" userId="S::10844@timeskule.no::df0244c0-30d4-44c8-9a18-cd1013faa90c" providerId="AD" clId="Web-{467F1949-7C0E-40D8-ACEF-ABAD3523963F}" dt="2023-08-22T10:51:44.925" v="0"/>
          <pc:sldLayoutMkLst>
            <pc:docMk/>
            <pc:sldMasterMk cId="2565895144" sldId="2147483714"/>
            <pc:sldLayoutMk cId="389434464" sldId="2147483726"/>
          </pc:sldLayoutMkLst>
        </pc:sldLayoutChg>
        <pc:sldLayoutChg chg="del">
          <pc:chgData name="Ingeborg Sagen Milner" userId="S::10844@timeskule.no::df0244c0-30d4-44c8-9a18-cd1013faa90c" providerId="AD" clId="Web-{467F1949-7C0E-40D8-ACEF-ABAD3523963F}" dt="2023-08-22T10:51:44.925" v="0"/>
          <pc:sldLayoutMkLst>
            <pc:docMk/>
            <pc:sldMasterMk cId="2565895144" sldId="2147483714"/>
            <pc:sldLayoutMk cId="2017850803" sldId="2147483727"/>
          </pc:sldLayoutMkLst>
        </pc:sldLayoutChg>
        <pc:sldLayoutChg chg="del">
          <pc:chgData name="Ingeborg Sagen Milner" userId="S::10844@timeskule.no::df0244c0-30d4-44c8-9a18-cd1013faa90c" providerId="AD" clId="Web-{467F1949-7C0E-40D8-ACEF-ABAD3523963F}" dt="2023-08-22T10:51:44.925" v="0"/>
          <pc:sldLayoutMkLst>
            <pc:docMk/>
            <pc:sldMasterMk cId="2565895144" sldId="2147483714"/>
            <pc:sldLayoutMk cId="3496935001" sldId="2147483728"/>
          </pc:sldLayoutMkLst>
        </pc:sldLayoutChg>
        <pc:sldLayoutChg chg="del">
          <pc:chgData name="Ingeborg Sagen Milner" userId="S::10844@timeskule.no::df0244c0-30d4-44c8-9a18-cd1013faa90c" providerId="AD" clId="Web-{467F1949-7C0E-40D8-ACEF-ABAD3523963F}" dt="2023-08-22T10:51:44.925" v="0"/>
          <pc:sldLayoutMkLst>
            <pc:docMk/>
            <pc:sldMasterMk cId="2565895144" sldId="2147483714"/>
            <pc:sldLayoutMk cId="1193459073" sldId="2147483729"/>
          </pc:sldLayoutMkLst>
        </pc:sldLayoutChg>
        <pc:sldLayoutChg chg="del">
          <pc:chgData name="Ingeborg Sagen Milner" userId="S::10844@timeskule.no::df0244c0-30d4-44c8-9a18-cd1013faa90c" providerId="AD" clId="Web-{467F1949-7C0E-40D8-ACEF-ABAD3523963F}" dt="2023-08-22T10:51:44.925" v="0"/>
          <pc:sldLayoutMkLst>
            <pc:docMk/>
            <pc:sldMasterMk cId="2565895144" sldId="2147483714"/>
            <pc:sldLayoutMk cId="3753124014" sldId="2147483730"/>
          </pc:sldLayoutMkLst>
        </pc:sldLayoutChg>
        <pc:sldLayoutChg chg="del">
          <pc:chgData name="Ingeborg Sagen Milner" userId="S::10844@timeskule.no::df0244c0-30d4-44c8-9a18-cd1013faa90c" providerId="AD" clId="Web-{467F1949-7C0E-40D8-ACEF-ABAD3523963F}" dt="2023-08-22T10:51:44.925" v="0"/>
          <pc:sldLayoutMkLst>
            <pc:docMk/>
            <pc:sldMasterMk cId="2565895144" sldId="2147483714"/>
            <pc:sldLayoutMk cId="105607214" sldId="2147483731"/>
          </pc:sldLayoutMkLst>
        </pc:sldLayoutChg>
      </pc:sldMasterChg>
      <pc:sldMasterChg chg="add del addSldLayout delSldLayout modSldLayout">
        <pc:chgData name="Ingeborg Sagen Milner" userId="S::10844@timeskule.no::df0244c0-30d4-44c8-9a18-cd1013faa90c" providerId="AD" clId="Web-{467F1949-7C0E-40D8-ACEF-ABAD3523963F}" dt="2023-08-22T11:11:21.149" v="3"/>
        <pc:sldMasterMkLst>
          <pc:docMk/>
          <pc:sldMasterMk cId="947132717" sldId="2147483732"/>
        </pc:sldMasterMkLst>
        <pc:sldLayoutChg chg="add del mod replId">
          <pc:chgData name="Ingeborg Sagen Milner" userId="S::10844@timeskule.no::df0244c0-30d4-44c8-9a18-cd1013faa90c" providerId="AD" clId="Web-{467F1949-7C0E-40D8-ACEF-ABAD3523963F}" dt="2023-08-22T11:11:21.149" v="3"/>
          <pc:sldLayoutMkLst>
            <pc:docMk/>
            <pc:sldMasterMk cId="947132717" sldId="2147483732"/>
            <pc:sldLayoutMk cId="3425506903" sldId="2147483733"/>
          </pc:sldLayoutMkLst>
        </pc:sldLayoutChg>
        <pc:sldLayoutChg chg="add del mod replId">
          <pc:chgData name="Ingeborg Sagen Milner" userId="S::10844@timeskule.no::df0244c0-30d4-44c8-9a18-cd1013faa90c" providerId="AD" clId="Web-{467F1949-7C0E-40D8-ACEF-ABAD3523963F}" dt="2023-08-22T11:11:21.149" v="3"/>
          <pc:sldLayoutMkLst>
            <pc:docMk/>
            <pc:sldMasterMk cId="947132717" sldId="2147483732"/>
            <pc:sldLayoutMk cId="4292420667" sldId="2147483734"/>
          </pc:sldLayoutMkLst>
        </pc:sldLayoutChg>
        <pc:sldLayoutChg chg="add del mod replId">
          <pc:chgData name="Ingeborg Sagen Milner" userId="S::10844@timeskule.no::df0244c0-30d4-44c8-9a18-cd1013faa90c" providerId="AD" clId="Web-{467F1949-7C0E-40D8-ACEF-ABAD3523963F}" dt="2023-08-22T11:11:21.149" v="3"/>
          <pc:sldLayoutMkLst>
            <pc:docMk/>
            <pc:sldMasterMk cId="947132717" sldId="2147483732"/>
            <pc:sldLayoutMk cId="506264782" sldId="2147483735"/>
          </pc:sldLayoutMkLst>
        </pc:sldLayoutChg>
        <pc:sldLayoutChg chg="add del mod replId">
          <pc:chgData name="Ingeborg Sagen Milner" userId="S::10844@timeskule.no::df0244c0-30d4-44c8-9a18-cd1013faa90c" providerId="AD" clId="Web-{467F1949-7C0E-40D8-ACEF-ABAD3523963F}" dt="2023-08-22T11:11:21.149" v="3"/>
          <pc:sldLayoutMkLst>
            <pc:docMk/>
            <pc:sldMasterMk cId="947132717" sldId="2147483732"/>
            <pc:sldLayoutMk cId="1849971215" sldId="2147483736"/>
          </pc:sldLayoutMkLst>
        </pc:sldLayoutChg>
        <pc:sldLayoutChg chg="add del mod replId">
          <pc:chgData name="Ingeborg Sagen Milner" userId="S::10844@timeskule.no::df0244c0-30d4-44c8-9a18-cd1013faa90c" providerId="AD" clId="Web-{467F1949-7C0E-40D8-ACEF-ABAD3523963F}" dt="2023-08-22T11:11:21.149" v="3"/>
          <pc:sldLayoutMkLst>
            <pc:docMk/>
            <pc:sldMasterMk cId="947132717" sldId="2147483732"/>
            <pc:sldLayoutMk cId="1723078190" sldId="2147483737"/>
          </pc:sldLayoutMkLst>
        </pc:sldLayoutChg>
        <pc:sldLayoutChg chg="add del mod replId">
          <pc:chgData name="Ingeborg Sagen Milner" userId="S::10844@timeskule.no::df0244c0-30d4-44c8-9a18-cd1013faa90c" providerId="AD" clId="Web-{467F1949-7C0E-40D8-ACEF-ABAD3523963F}" dt="2023-08-22T11:11:21.149" v="3"/>
          <pc:sldLayoutMkLst>
            <pc:docMk/>
            <pc:sldMasterMk cId="947132717" sldId="2147483732"/>
            <pc:sldLayoutMk cId="2189448237" sldId="2147483738"/>
          </pc:sldLayoutMkLst>
        </pc:sldLayoutChg>
        <pc:sldLayoutChg chg="add del mod replId">
          <pc:chgData name="Ingeborg Sagen Milner" userId="S::10844@timeskule.no::df0244c0-30d4-44c8-9a18-cd1013faa90c" providerId="AD" clId="Web-{467F1949-7C0E-40D8-ACEF-ABAD3523963F}" dt="2023-08-22T11:11:21.149" v="3"/>
          <pc:sldLayoutMkLst>
            <pc:docMk/>
            <pc:sldMasterMk cId="947132717" sldId="2147483732"/>
            <pc:sldLayoutMk cId="1884461386" sldId="2147483739"/>
          </pc:sldLayoutMkLst>
        </pc:sldLayoutChg>
        <pc:sldLayoutChg chg="add del mod replId">
          <pc:chgData name="Ingeborg Sagen Milner" userId="S::10844@timeskule.no::df0244c0-30d4-44c8-9a18-cd1013faa90c" providerId="AD" clId="Web-{467F1949-7C0E-40D8-ACEF-ABAD3523963F}" dt="2023-08-22T11:11:21.149" v="3"/>
          <pc:sldLayoutMkLst>
            <pc:docMk/>
            <pc:sldMasterMk cId="947132717" sldId="2147483732"/>
            <pc:sldLayoutMk cId="3467198018" sldId="2147483740"/>
          </pc:sldLayoutMkLst>
        </pc:sldLayoutChg>
        <pc:sldLayoutChg chg="add del mod replId">
          <pc:chgData name="Ingeborg Sagen Milner" userId="S::10844@timeskule.no::df0244c0-30d4-44c8-9a18-cd1013faa90c" providerId="AD" clId="Web-{467F1949-7C0E-40D8-ACEF-ABAD3523963F}" dt="2023-08-22T11:11:21.149" v="3"/>
          <pc:sldLayoutMkLst>
            <pc:docMk/>
            <pc:sldMasterMk cId="947132717" sldId="2147483732"/>
            <pc:sldLayoutMk cId="1385530769" sldId="2147483741"/>
          </pc:sldLayoutMkLst>
        </pc:sldLayoutChg>
        <pc:sldLayoutChg chg="add del mod replId">
          <pc:chgData name="Ingeborg Sagen Milner" userId="S::10844@timeskule.no::df0244c0-30d4-44c8-9a18-cd1013faa90c" providerId="AD" clId="Web-{467F1949-7C0E-40D8-ACEF-ABAD3523963F}" dt="2023-08-22T11:11:21.149" v="3"/>
          <pc:sldLayoutMkLst>
            <pc:docMk/>
            <pc:sldMasterMk cId="947132717" sldId="2147483732"/>
            <pc:sldLayoutMk cId="1341867983" sldId="2147483742"/>
          </pc:sldLayoutMkLst>
        </pc:sldLayoutChg>
        <pc:sldLayoutChg chg="add del mod replId">
          <pc:chgData name="Ingeborg Sagen Milner" userId="S::10844@timeskule.no::df0244c0-30d4-44c8-9a18-cd1013faa90c" providerId="AD" clId="Web-{467F1949-7C0E-40D8-ACEF-ABAD3523963F}" dt="2023-08-22T11:11:21.149" v="3"/>
          <pc:sldLayoutMkLst>
            <pc:docMk/>
            <pc:sldMasterMk cId="947132717" sldId="2147483732"/>
            <pc:sldLayoutMk cId="1966160124" sldId="2147483743"/>
          </pc:sldLayoutMkLst>
        </pc:sldLayoutChg>
      </pc:sldMasterChg>
      <pc:sldMasterChg chg="add addSldLayout modSldLayout">
        <pc:chgData name="Ingeborg Sagen Milner" userId="S::10844@timeskule.no::df0244c0-30d4-44c8-9a18-cd1013faa90c" providerId="AD" clId="Web-{467F1949-7C0E-40D8-ACEF-ABAD3523963F}" dt="2023-08-22T11:11:21.149" v="3"/>
        <pc:sldMasterMkLst>
          <pc:docMk/>
          <pc:sldMasterMk cId="649210080" sldId="2147483744"/>
        </pc:sldMasterMkLst>
        <pc:sldLayoutChg chg="add mod replId">
          <pc:chgData name="Ingeborg Sagen Milner" userId="S::10844@timeskule.no::df0244c0-30d4-44c8-9a18-cd1013faa90c" providerId="AD" clId="Web-{467F1949-7C0E-40D8-ACEF-ABAD3523963F}" dt="2023-08-22T11:11:21.149" v="3"/>
          <pc:sldLayoutMkLst>
            <pc:docMk/>
            <pc:sldMasterMk cId="649210080" sldId="2147483744"/>
            <pc:sldLayoutMk cId="1283656339" sldId="2147483745"/>
          </pc:sldLayoutMkLst>
        </pc:sldLayoutChg>
        <pc:sldLayoutChg chg="add mod replId">
          <pc:chgData name="Ingeborg Sagen Milner" userId="S::10844@timeskule.no::df0244c0-30d4-44c8-9a18-cd1013faa90c" providerId="AD" clId="Web-{467F1949-7C0E-40D8-ACEF-ABAD3523963F}" dt="2023-08-22T11:11:21.149" v="3"/>
          <pc:sldLayoutMkLst>
            <pc:docMk/>
            <pc:sldMasterMk cId="649210080" sldId="2147483744"/>
            <pc:sldLayoutMk cId="3629301478" sldId="2147483746"/>
          </pc:sldLayoutMkLst>
        </pc:sldLayoutChg>
        <pc:sldLayoutChg chg="add mod replId">
          <pc:chgData name="Ingeborg Sagen Milner" userId="S::10844@timeskule.no::df0244c0-30d4-44c8-9a18-cd1013faa90c" providerId="AD" clId="Web-{467F1949-7C0E-40D8-ACEF-ABAD3523963F}" dt="2023-08-22T11:11:21.149" v="3"/>
          <pc:sldLayoutMkLst>
            <pc:docMk/>
            <pc:sldMasterMk cId="649210080" sldId="2147483744"/>
            <pc:sldLayoutMk cId="1108840013" sldId="2147483747"/>
          </pc:sldLayoutMkLst>
        </pc:sldLayoutChg>
        <pc:sldLayoutChg chg="add mod replId">
          <pc:chgData name="Ingeborg Sagen Milner" userId="S::10844@timeskule.no::df0244c0-30d4-44c8-9a18-cd1013faa90c" providerId="AD" clId="Web-{467F1949-7C0E-40D8-ACEF-ABAD3523963F}" dt="2023-08-22T11:11:21.149" v="3"/>
          <pc:sldLayoutMkLst>
            <pc:docMk/>
            <pc:sldMasterMk cId="649210080" sldId="2147483744"/>
            <pc:sldLayoutMk cId="759834205" sldId="2147483748"/>
          </pc:sldLayoutMkLst>
        </pc:sldLayoutChg>
        <pc:sldLayoutChg chg="add mod replId">
          <pc:chgData name="Ingeborg Sagen Milner" userId="S::10844@timeskule.no::df0244c0-30d4-44c8-9a18-cd1013faa90c" providerId="AD" clId="Web-{467F1949-7C0E-40D8-ACEF-ABAD3523963F}" dt="2023-08-22T11:11:21.149" v="3"/>
          <pc:sldLayoutMkLst>
            <pc:docMk/>
            <pc:sldMasterMk cId="649210080" sldId="2147483744"/>
            <pc:sldLayoutMk cId="3714111756" sldId="2147483749"/>
          </pc:sldLayoutMkLst>
        </pc:sldLayoutChg>
        <pc:sldLayoutChg chg="add mod replId">
          <pc:chgData name="Ingeborg Sagen Milner" userId="S::10844@timeskule.no::df0244c0-30d4-44c8-9a18-cd1013faa90c" providerId="AD" clId="Web-{467F1949-7C0E-40D8-ACEF-ABAD3523963F}" dt="2023-08-22T11:11:21.149" v="3"/>
          <pc:sldLayoutMkLst>
            <pc:docMk/>
            <pc:sldMasterMk cId="649210080" sldId="2147483744"/>
            <pc:sldLayoutMk cId="3173707188" sldId="2147483750"/>
          </pc:sldLayoutMkLst>
        </pc:sldLayoutChg>
        <pc:sldLayoutChg chg="add mod replId">
          <pc:chgData name="Ingeborg Sagen Milner" userId="S::10844@timeskule.no::df0244c0-30d4-44c8-9a18-cd1013faa90c" providerId="AD" clId="Web-{467F1949-7C0E-40D8-ACEF-ABAD3523963F}" dt="2023-08-22T11:11:21.149" v="3"/>
          <pc:sldLayoutMkLst>
            <pc:docMk/>
            <pc:sldMasterMk cId="649210080" sldId="2147483744"/>
            <pc:sldLayoutMk cId="1665096449" sldId="2147483751"/>
          </pc:sldLayoutMkLst>
        </pc:sldLayoutChg>
        <pc:sldLayoutChg chg="add mod replId">
          <pc:chgData name="Ingeborg Sagen Milner" userId="S::10844@timeskule.no::df0244c0-30d4-44c8-9a18-cd1013faa90c" providerId="AD" clId="Web-{467F1949-7C0E-40D8-ACEF-ABAD3523963F}" dt="2023-08-22T11:11:21.149" v="3"/>
          <pc:sldLayoutMkLst>
            <pc:docMk/>
            <pc:sldMasterMk cId="649210080" sldId="2147483744"/>
            <pc:sldLayoutMk cId="2108115327" sldId="2147483752"/>
          </pc:sldLayoutMkLst>
        </pc:sldLayoutChg>
        <pc:sldLayoutChg chg="add mod replId">
          <pc:chgData name="Ingeborg Sagen Milner" userId="S::10844@timeskule.no::df0244c0-30d4-44c8-9a18-cd1013faa90c" providerId="AD" clId="Web-{467F1949-7C0E-40D8-ACEF-ABAD3523963F}" dt="2023-08-22T11:11:21.149" v="3"/>
          <pc:sldLayoutMkLst>
            <pc:docMk/>
            <pc:sldMasterMk cId="649210080" sldId="2147483744"/>
            <pc:sldLayoutMk cId="1571940541" sldId="2147483753"/>
          </pc:sldLayoutMkLst>
        </pc:sldLayoutChg>
        <pc:sldLayoutChg chg="add mod replId">
          <pc:chgData name="Ingeborg Sagen Milner" userId="S::10844@timeskule.no::df0244c0-30d4-44c8-9a18-cd1013faa90c" providerId="AD" clId="Web-{467F1949-7C0E-40D8-ACEF-ABAD3523963F}" dt="2023-08-22T11:11:21.149" v="3"/>
          <pc:sldLayoutMkLst>
            <pc:docMk/>
            <pc:sldMasterMk cId="649210080" sldId="2147483744"/>
            <pc:sldLayoutMk cId="2658631729" sldId="2147483754"/>
          </pc:sldLayoutMkLst>
        </pc:sldLayoutChg>
        <pc:sldLayoutChg chg="add mod replId">
          <pc:chgData name="Ingeborg Sagen Milner" userId="S::10844@timeskule.no::df0244c0-30d4-44c8-9a18-cd1013faa90c" providerId="AD" clId="Web-{467F1949-7C0E-40D8-ACEF-ABAD3523963F}" dt="2023-08-22T11:11:21.149" v="3"/>
          <pc:sldLayoutMkLst>
            <pc:docMk/>
            <pc:sldMasterMk cId="649210080" sldId="2147483744"/>
            <pc:sldLayoutMk cId="3946323295" sldId="2147483755"/>
          </pc:sldLayoutMkLst>
        </pc:sldLayoutChg>
      </pc:sldMasterChg>
    </pc:docChg>
  </pc:docChgLst>
  <pc:docChgLst>
    <pc:chgData name="Ingeborg Sagen Milner" userId="S::10844@timeskule.no::df0244c0-30d4-44c8-9a18-cd1013faa90c" providerId="AD" clId="Web-{B58DB043-3F75-4FE7-9B18-8F6ED400BBA9}"/>
    <pc:docChg chg="modSld">
      <pc:chgData name="Ingeborg Sagen Milner" userId="S::10844@timeskule.no::df0244c0-30d4-44c8-9a18-cd1013faa90c" providerId="AD" clId="Web-{B58DB043-3F75-4FE7-9B18-8F6ED400BBA9}" dt="2024-07-31T07:22:41.094" v="54" actId="20577"/>
      <pc:docMkLst>
        <pc:docMk/>
      </pc:docMkLst>
      <pc:sldChg chg="modSp">
        <pc:chgData name="Ingeborg Sagen Milner" userId="S::10844@timeskule.no::df0244c0-30d4-44c8-9a18-cd1013faa90c" providerId="AD" clId="Web-{B58DB043-3F75-4FE7-9B18-8F6ED400BBA9}" dt="2024-07-31T07:22:41.094" v="54" actId="20577"/>
        <pc:sldMkLst>
          <pc:docMk/>
          <pc:sldMk cId="3281564858" sldId="269"/>
        </pc:sldMkLst>
      </pc:sldChg>
    </pc:docChg>
  </pc:docChgLst>
  <pc:docChgLst>
    <pc:chgData name="Signy Kvande" userId="S::11180@timeskule.no::78307af9-ce73-48b7-834c-1e552a4117b5" providerId="AD" clId="Web-{1D34E3F7-50DC-4468-AA4D-2F1D3BEDDDF8}"/>
    <pc:docChg chg="modSld">
      <pc:chgData name="Signy Kvande" userId="S::11180@timeskule.no::78307af9-ce73-48b7-834c-1e552a4117b5" providerId="AD" clId="Web-{1D34E3F7-50DC-4468-AA4D-2F1D3BEDDDF8}" dt="2024-09-03T15:47:04.069" v="373" actId="20577"/>
      <pc:docMkLst>
        <pc:docMk/>
      </pc:docMkLst>
      <pc:sldChg chg="addSp delSp modSp">
        <pc:chgData name="Signy Kvande" userId="S::11180@timeskule.no::78307af9-ce73-48b7-834c-1e552a4117b5" providerId="AD" clId="Web-{1D34E3F7-50DC-4468-AA4D-2F1D3BEDDDF8}" dt="2024-09-03T15:45:10.722" v="351" actId="1076"/>
        <pc:sldMkLst>
          <pc:docMk/>
          <pc:sldMk cId="2311125751" sldId="257"/>
        </pc:sldMkLst>
      </pc:sldChg>
      <pc:sldChg chg="modSp">
        <pc:chgData name="Signy Kvande" userId="S::11180@timeskule.no::78307af9-ce73-48b7-834c-1e552a4117b5" providerId="AD" clId="Web-{1D34E3F7-50DC-4468-AA4D-2F1D3BEDDDF8}" dt="2024-09-03T15:46:53.897" v="369" actId="20577"/>
        <pc:sldMkLst>
          <pc:docMk/>
          <pc:sldMk cId="808752832" sldId="264"/>
        </pc:sldMkLst>
      </pc:sldChg>
      <pc:sldChg chg="modSp">
        <pc:chgData name="Signy Kvande" userId="S::11180@timeskule.no::78307af9-ce73-48b7-834c-1e552a4117b5" providerId="AD" clId="Web-{1D34E3F7-50DC-4468-AA4D-2F1D3BEDDDF8}" dt="2024-09-03T15:39:35.337" v="246" actId="20577"/>
        <pc:sldMkLst>
          <pc:docMk/>
          <pc:sldMk cId="2804847533" sldId="265"/>
        </pc:sldMkLst>
      </pc:sldChg>
      <pc:sldChg chg="modSp">
        <pc:chgData name="Signy Kvande" userId="S::11180@timeskule.no::78307af9-ce73-48b7-834c-1e552a4117b5" providerId="AD" clId="Web-{1D34E3F7-50DC-4468-AA4D-2F1D3BEDDDF8}" dt="2024-09-03T15:46:37.006" v="366" actId="20577"/>
        <pc:sldMkLst>
          <pc:docMk/>
          <pc:sldMk cId="2362956132" sldId="266"/>
        </pc:sldMkLst>
      </pc:sldChg>
      <pc:sldChg chg="modSp">
        <pc:chgData name="Signy Kvande" userId="S::11180@timeskule.no::78307af9-ce73-48b7-834c-1e552a4117b5" providerId="AD" clId="Web-{1D34E3F7-50DC-4468-AA4D-2F1D3BEDDDF8}" dt="2024-09-03T15:46:42.928" v="367" actId="20577"/>
        <pc:sldMkLst>
          <pc:docMk/>
          <pc:sldMk cId="4114249574" sldId="267"/>
        </pc:sldMkLst>
      </pc:sldChg>
      <pc:sldChg chg="modSp">
        <pc:chgData name="Signy Kvande" userId="S::11180@timeskule.no::78307af9-ce73-48b7-834c-1e552a4117b5" providerId="AD" clId="Web-{1D34E3F7-50DC-4468-AA4D-2F1D3BEDDDF8}" dt="2024-09-03T15:39:02.758" v="241" actId="20577"/>
        <pc:sldMkLst>
          <pc:docMk/>
          <pc:sldMk cId="3281564858" sldId="269"/>
        </pc:sldMkLst>
      </pc:sldChg>
      <pc:sldChg chg="modSp">
        <pc:chgData name="Signy Kvande" userId="S::11180@timeskule.no::78307af9-ce73-48b7-834c-1e552a4117b5" providerId="AD" clId="Web-{1D34E3F7-50DC-4468-AA4D-2F1D3BEDDDF8}" dt="2024-09-03T15:46:16.755" v="363" actId="20577"/>
        <pc:sldMkLst>
          <pc:docMk/>
          <pc:sldMk cId="2269067344" sldId="282"/>
        </pc:sldMkLst>
      </pc:sldChg>
      <pc:sldChg chg="modSp">
        <pc:chgData name="Signy Kvande" userId="S::11180@timeskule.no::78307af9-ce73-48b7-834c-1e552a4117b5" providerId="AD" clId="Web-{1D34E3F7-50DC-4468-AA4D-2F1D3BEDDDF8}" dt="2024-09-03T15:19:34.971" v="142" actId="20577"/>
        <pc:sldMkLst>
          <pc:docMk/>
          <pc:sldMk cId="3988194980" sldId="284"/>
        </pc:sldMkLst>
      </pc:sldChg>
      <pc:sldChg chg="modSp">
        <pc:chgData name="Signy Kvande" userId="S::11180@timeskule.no::78307af9-ce73-48b7-834c-1e552a4117b5" providerId="AD" clId="Web-{1D34E3F7-50DC-4468-AA4D-2F1D3BEDDDF8}" dt="2024-09-03T15:37:33.333" v="234" actId="20577"/>
        <pc:sldMkLst>
          <pc:docMk/>
          <pc:sldMk cId="4032932202" sldId="292"/>
        </pc:sldMkLst>
      </pc:sldChg>
      <pc:sldChg chg="addSp delSp modSp">
        <pc:chgData name="Signy Kvande" userId="S::11180@timeskule.no::78307af9-ce73-48b7-834c-1e552a4117b5" providerId="AD" clId="Web-{1D34E3F7-50DC-4468-AA4D-2F1D3BEDDDF8}" dt="2024-09-03T15:44:25.439" v="342" actId="20577"/>
        <pc:sldMkLst>
          <pc:docMk/>
          <pc:sldMk cId="751726407" sldId="294"/>
        </pc:sldMkLst>
      </pc:sldChg>
      <pc:sldChg chg="modSp">
        <pc:chgData name="Signy Kvande" userId="S::11180@timeskule.no::78307af9-ce73-48b7-834c-1e552a4117b5" providerId="AD" clId="Web-{1D34E3F7-50DC-4468-AA4D-2F1D3BEDDDF8}" dt="2024-09-03T15:45:35.254" v="355" actId="20577"/>
        <pc:sldMkLst>
          <pc:docMk/>
          <pc:sldMk cId="3960941193" sldId="298"/>
        </pc:sldMkLst>
      </pc:sldChg>
      <pc:sldChg chg="modSp">
        <pc:chgData name="Signy Kvande" userId="S::11180@timeskule.no::78307af9-ce73-48b7-834c-1e552a4117b5" providerId="AD" clId="Web-{1D34E3F7-50DC-4468-AA4D-2F1D3BEDDDF8}" dt="2024-09-03T15:39:21.696" v="245" actId="14100"/>
        <pc:sldMkLst>
          <pc:docMk/>
          <pc:sldMk cId="2975450048" sldId="299"/>
        </pc:sldMkLst>
      </pc:sldChg>
      <pc:sldChg chg="modSp">
        <pc:chgData name="Signy Kvande" userId="S::11180@timeskule.no::78307af9-ce73-48b7-834c-1e552a4117b5" providerId="AD" clId="Web-{1D34E3F7-50DC-4468-AA4D-2F1D3BEDDDF8}" dt="2024-09-03T15:40:09.603" v="251" actId="20577"/>
        <pc:sldMkLst>
          <pc:docMk/>
          <pc:sldMk cId="1397704075" sldId="300"/>
        </pc:sldMkLst>
      </pc:sldChg>
      <pc:sldChg chg="modSp">
        <pc:chgData name="Signy Kvande" userId="S::11180@timeskule.no::78307af9-ce73-48b7-834c-1e552a4117b5" providerId="AD" clId="Web-{1D34E3F7-50DC-4468-AA4D-2F1D3BEDDDF8}" dt="2024-09-03T15:47:04.069" v="373" actId="20577"/>
        <pc:sldMkLst>
          <pc:docMk/>
          <pc:sldMk cId="4011867862" sldId="301"/>
        </pc:sldMkLst>
      </pc:sldChg>
    </pc:docChg>
  </pc:docChgLst>
  <pc:docChgLst>
    <pc:chgData name="Ingeborg Sagen Milner" userId="S::10844@timeskule.no::df0244c0-30d4-44c8-9a18-cd1013faa90c" providerId="AD" clId="Web-{08CE4B7E-C352-4A46-9093-4B1179D2D790}"/>
    <pc:docChg chg="addSld modSld sldOrd">
      <pc:chgData name="Ingeborg Sagen Milner" userId="S::10844@timeskule.no::df0244c0-30d4-44c8-9a18-cd1013faa90c" providerId="AD" clId="Web-{08CE4B7E-C352-4A46-9093-4B1179D2D790}" dt="2023-09-01T12:37:37.253" v="69" actId="20577"/>
      <pc:docMkLst>
        <pc:docMk/>
      </pc:docMkLst>
      <pc:sldChg chg="modSp">
        <pc:chgData name="Ingeborg Sagen Milner" userId="S::10844@timeskule.no::df0244c0-30d4-44c8-9a18-cd1013faa90c" providerId="AD" clId="Web-{08CE4B7E-C352-4A46-9093-4B1179D2D790}" dt="2023-09-01T12:33:26.949" v="37" actId="20577"/>
        <pc:sldMkLst>
          <pc:docMk/>
          <pc:sldMk cId="37632962" sldId="260"/>
        </pc:sldMkLst>
      </pc:sldChg>
      <pc:sldChg chg="ord">
        <pc:chgData name="Ingeborg Sagen Milner" userId="S::10844@timeskule.no::df0244c0-30d4-44c8-9a18-cd1013faa90c" providerId="AD" clId="Web-{08CE4B7E-C352-4A46-9093-4B1179D2D790}" dt="2023-09-01T12:36:30.907" v="52"/>
        <pc:sldMkLst>
          <pc:docMk/>
          <pc:sldMk cId="808752832" sldId="264"/>
        </pc:sldMkLst>
      </pc:sldChg>
      <pc:sldChg chg="modSp">
        <pc:chgData name="Ingeborg Sagen Milner" userId="S::10844@timeskule.no::df0244c0-30d4-44c8-9a18-cd1013faa90c" providerId="AD" clId="Web-{08CE4B7E-C352-4A46-9093-4B1179D2D790}" dt="2023-09-01T12:33:59.606" v="43" actId="20577"/>
        <pc:sldMkLst>
          <pc:docMk/>
          <pc:sldMk cId="2804847533" sldId="265"/>
        </pc:sldMkLst>
      </pc:sldChg>
      <pc:sldChg chg="modSp ord">
        <pc:chgData name="Ingeborg Sagen Milner" userId="S::10844@timeskule.no::df0244c0-30d4-44c8-9a18-cd1013faa90c" providerId="AD" clId="Web-{08CE4B7E-C352-4A46-9093-4B1179D2D790}" dt="2023-09-01T12:37:37.253" v="69" actId="20577"/>
        <pc:sldMkLst>
          <pc:docMk/>
          <pc:sldMk cId="277372213" sldId="276"/>
        </pc:sldMkLst>
      </pc:sldChg>
      <pc:sldChg chg="modSp">
        <pc:chgData name="Ingeborg Sagen Milner" userId="S::10844@timeskule.no::df0244c0-30d4-44c8-9a18-cd1013faa90c" providerId="AD" clId="Web-{08CE4B7E-C352-4A46-9093-4B1179D2D790}" dt="2023-09-01T12:35:40.265" v="51" actId="20577"/>
        <pc:sldMkLst>
          <pc:docMk/>
          <pc:sldMk cId="2269067344" sldId="282"/>
        </pc:sldMkLst>
      </pc:sldChg>
      <pc:sldChg chg="addSp new">
        <pc:chgData name="Ingeborg Sagen Milner" userId="S::10844@timeskule.no::df0244c0-30d4-44c8-9a18-cd1013faa90c" providerId="AD" clId="Web-{08CE4B7E-C352-4A46-9093-4B1179D2D790}" dt="2023-09-01T12:31:32.961" v="16"/>
        <pc:sldMkLst>
          <pc:docMk/>
          <pc:sldMk cId="3832923986" sldId="290"/>
        </pc:sldMkLst>
      </pc:sldChg>
    </pc:docChg>
  </pc:docChgLst>
  <pc:docChgLst>
    <pc:chgData name="Ingeborg Sagen Milner" userId="S::10844@timeskule.no::df0244c0-30d4-44c8-9a18-cd1013faa90c" providerId="AD" clId="Web-{45CFEEEB-C1F5-4898-9961-A59E7F425E74}"/>
    <pc:docChg chg="addSld delSld">
      <pc:chgData name="Ingeborg Sagen Milner" userId="S::10844@timeskule.no::df0244c0-30d4-44c8-9a18-cd1013faa90c" providerId="AD" clId="Web-{45CFEEEB-C1F5-4898-9961-A59E7F425E74}" dt="2023-09-01T13:24:48.051" v="1"/>
      <pc:docMkLst>
        <pc:docMk/>
      </pc:docMkLst>
      <pc:sldChg chg="add del replId">
        <pc:chgData name="Ingeborg Sagen Milner" userId="S::10844@timeskule.no::df0244c0-30d4-44c8-9a18-cd1013faa90c" providerId="AD" clId="Web-{45CFEEEB-C1F5-4898-9961-A59E7F425E74}" dt="2023-09-01T13:24:48.051" v="1"/>
        <pc:sldMkLst>
          <pc:docMk/>
          <pc:sldMk cId="3945733742" sldId="293"/>
        </pc:sldMkLst>
      </pc:sldChg>
    </pc:docChg>
  </pc:docChgLst>
  <pc:docChgLst>
    <pc:chgData name="Grete Reppe Håland" userId="S::5737@timeskule.no::7a128e2e-e3ef-4e75-b70c-e9611190f968" providerId="AD" clId="Web-{EFB24808-0E8A-6A6B-5140-C08D777AA8D1}"/>
    <pc:docChg chg="addSld">
      <pc:chgData name="Grete Reppe Håland" userId="S::5737@timeskule.no::7a128e2e-e3ef-4e75-b70c-e9611190f968" providerId="AD" clId="Web-{EFB24808-0E8A-6A6B-5140-C08D777AA8D1}" dt="2023-09-07T08:43:11.904" v="0"/>
      <pc:docMkLst>
        <pc:docMk/>
      </pc:docMkLst>
      <pc:sldChg chg="add replId">
        <pc:chgData name="Grete Reppe Håland" userId="S::5737@timeskule.no::7a128e2e-e3ef-4e75-b70c-e9611190f968" providerId="AD" clId="Web-{EFB24808-0E8A-6A6B-5140-C08D777AA8D1}" dt="2023-09-07T08:43:11.904" v="0"/>
        <pc:sldMkLst>
          <pc:docMk/>
          <pc:sldMk cId="2697746811" sldId="300"/>
        </pc:sldMkLst>
      </pc:sldChg>
    </pc:docChg>
  </pc:docChgLst>
  <pc:docChgLst>
    <pc:chgData name="Ingeborg Sagen Milner" userId="S::10844@timeskule.no::df0244c0-30d4-44c8-9a18-cd1013faa90c" providerId="AD" clId="Web-{E03AF85B-662F-4CA4-A605-95223416D2E7}"/>
    <pc:docChg chg="addSld modSld">
      <pc:chgData name="Ingeborg Sagen Milner" userId="S::10844@timeskule.no::df0244c0-30d4-44c8-9a18-cd1013faa90c" providerId="AD" clId="Web-{E03AF85B-662F-4CA4-A605-95223416D2E7}" dt="2023-09-01T13:22:31.321" v="64" actId="20577"/>
      <pc:docMkLst>
        <pc:docMk/>
      </pc:docMkLst>
      <pc:sldChg chg="modSp new">
        <pc:chgData name="Ingeborg Sagen Milner" userId="S::10844@timeskule.no::df0244c0-30d4-44c8-9a18-cd1013faa90c" providerId="AD" clId="Web-{E03AF85B-662F-4CA4-A605-95223416D2E7}" dt="2023-09-01T13:22:31.321" v="64" actId="20577"/>
        <pc:sldMkLst>
          <pc:docMk/>
          <pc:sldMk cId="4032932202" sldId="292"/>
        </pc:sldMkLst>
      </pc:sldChg>
    </pc:docChg>
  </pc:docChgLst>
  <pc:docChgLst>
    <pc:chgData name="Ingeborg Sagen Milner" userId="S::10844@timeskule.no::df0244c0-30d4-44c8-9a18-cd1013faa90c" providerId="AD" clId="Web-{BA2EFD6D-F517-4AFA-9B1A-78D6B2AFF2EA}"/>
    <pc:docChg chg="addSld delSld modSld">
      <pc:chgData name="Ingeborg Sagen Milner" userId="S::10844@timeskule.no::df0244c0-30d4-44c8-9a18-cd1013faa90c" providerId="AD" clId="Web-{BA2EFD6D-F517-4AFA-9B1A-78D6B2AFF2EA}" dt="2024-07-31T07:09:02.020" v="1011" actId="20577"/>
      <pc:docMkLst>
        <pc:docMk/>
      </pc:docMkLst>
      <pc:sldChg chg="del">
        <pc:chgData name="Ingeborg Sagen Milner" userId="S::10844@timeskule.no::df0244c0-30d4-44c8-9a18-cd1013faa90c" providerId="AD" clId="Web-{BA2EFD6D-F517-4AFA-9B1A-78D6B2AFF2EA}" dt="2024-07-30T13:11:54.696" v="57"/>
        <pc:sldMkLst>
          <pc:docMk/>
          <pc:sldMk cId="37632962" sldId="260"/>
        </pc:sldMkLst>
      </pc:sldChg>
      <pc:sldChg chg="modSp">
        <pc:chgData name="Ingeborg Sagen Milner" userId="S::10844@timeskule.no::df0244c0-30d4-44c8-9a18-cd1013faa90c" providerId="AD" clId="Web-{BA2EFD6D-F517-4AFA-9B1A-78D6B2AFF2EA}" dt="2024-07-30T13:17:16.104" v="99" actId="20577"/>
        <pc:sldMkLst>
          <pc:docMk/>
          <pc:sldMk cId="808752832" sldId="264"/>
        </pc:sldMkLst>
      </pc:sldChg>
      <pc:sldChg chg="modSp">
        <pc:chgData name="Ingeborg Sagen Milner" userId="S::10844@timeskule.no::df0244c0-30d4-44c8-9a18-cd1013faa90c" providerId="AD" clId="Web-{BA2EFD6D-F517-4AFA-9B1A-78D6B2AFF2EA}" dt="2024-07-31T06:31:06.028" v="739" actId="14100"/>
        <pc:sldMkLst>
          <pc:docMk/>
          <pc:sldMk cId="2804847533" sldId="265"/>
        </pc:sldMkLst>
      </pc:sldChg>
      <pc:sldChg chg="mod modShow">
        <pc:chgData name="Ingeborg Sagen Milner" userId="S::10844@timeskule.no::df0244c0-30d4-44c8-9a18-cd1013faa90c" providerId="AD" clId="Web-{BA2EFD6D-F517-4AFA-9B1A-78D6B2AFF2EA}" dt="2024-07-30T13:27:46.396" v="689"/>
        <pc:sldMkLst>
          <pc:docMk/>
          <pc:sldMk cId="3122986787" sldId="268"/>
        </pc:sldMkLst>
      </pc:sldChg>
      <pc:sldChg chg="modSp">
        <pc:chgData name="Ingeborg Sagen Milner" userId="S::10844@timeskule.no::df0244c0-30d4-44c8-9a18-cd1013faa90c" providerId="AD" clId="Web-{BA2EFD6D-F517-4AFA-9B1A-78D6B2AFF2EA}" dt="2024-07-31T06:39:17.611" v="839" actId="20577"/>
        <pc:sldMkLst>
          <pc:docMk/>
          <pc:sldMk cId="3281564858" sldId="269"/>
        </pc:sldMkLst>
      </pc:sldChg>
      <pc:sldChg chg="del">
        <pc:chgData name="Ingeborg Sagen Milner" userId="S::10844@timeskule.no::df0244c0-30d4-44c8-9a18-cd1013faa90c" providerId="AD" clId="Web-{BA2EFD6D-F517-4AFA-9B1A-78D6B2AFF2EA}" dt="2024-07-30T13:27:25.568" v="688"/>
        <pc:sldMkLst>
          <pc:docMk/>
          <pc:sldMk cId="665252062" sldId="273"/>
        </pc:sldMkLst>
      </pc:sldChg>
      <pc:sldChg chg="del">
        <pc:chgData name="Ingeborg Sagen Milner" userId="S::10844@timeskule.no::df0244c0-30d4-44c8-9a18-cd1013faa90c" providerId="AD" clId="Web-{BA2EFD6D-F517-4AFA-9B1A-78D6B2AFF2EA}" dt="2024-07-30T13:27:20.771" v="687"/>
        <pc:sldMkLst>
          <pc:docMk/>
          <pc:sldMk cId="4241772011" sldId="275"/>
        </pc:sldMkLst>
      </pc:sldChg>
      <pc:sldChg chg="del">
        <pc:chgData name="Ingeborg Sagen Milner" userId="S::10844@timeskule.no::df0244c0-30d4-44c8-9a18-cd1013faa90c" providerId="AD" clId="Web-{BA2EFD6D-F517-4AFA-9B1A-78D6B2AFF2EA}" dt="2024-07-30T13:15:07.041" v="62"/>
        <pc:sldMkLst>
          <pc:docMk/>
          <pc:sldMk cId="3989461716" sldId="280"/>
        </pc:sldMkLst>
      </pc:sldChg>
      <pc:sldChg chg="mod modShow">
        <pc:chgData name="Ingeborg Sagen Milner" userId="S::10844@timeskule.no::df0244c0-30d4-44c8-9a18-cd1013faa90c" providerId="AD" clId="Web-{BA2EFD6D-F517-4AFA-9B1A-78D6B2AFF2EA}" dt="2024-07-31T06:32:23.310" v="740"/>
        <pc:sldMkLst>
          <pc:docMk/>
          <pc:sldMk cId="665070797" sldId="281"/>
        </pc:sldMkLst>
      </pc:sldChg>
      <pc:sldChg chg="del">
        <pc:chgData name="Ingeborg Sagen Milner" userId="S::10844@timeskule.no::df0244c0-30d4-44c8-9a18-cd1013faa90c" providerId="AD" clId="Web-{BA2EFD6D-F517-4AFA-9B1A-78D6B2AFF2EA}" dt="2024-07-30T13:14:36.307" v="61"/>
        <pc:sldMkLst>
          <pc:docMk/>
          <pc:sldMk cId="2850460403" sldId="283"/>
        </pc:sldMkLst>
      </pc:sldChg>
      <pc:sldChg chg="modSp">
        <pc:chgData name="Ingeborg Sagen Milner" userId="S::10844@timeskule.no::df0244c0-30d4-44c8-9a18-cd1013faa90c" providerId="AD" clId="Web-{BA2EFD6D-F517-4AFA-9B1A-78D6B2AFF2EA}" dt="2024-07-30T13:13:25.322" v="60" actId="14100"/>
        <pc:sldMkLst>
          <pc:docMk/>
          <pc:sldMk cId="3988194980" sldId="284"/>
        </pc:sldMkLst>
      </pc:sldChg>
      <pc:sldChg chg="del">
        <pc:chgData name="Ingeborg Sagen Milner" userId="S::10844@timeskule.no::df0244c0-30d4-44c8-9a18-cd1013faa90c" providerId="AD" clId="Web-{BA2EFD6D-F517-4AFA-9B1A-78D6B2AFF2EA}" dt="2024-07-30T13:28:54.946" v="698"/>
        <pc:sldMkLst>
          <pc:docMk/>
          <pc:sldMk cId="1691536423" sldId="285"/>
        </pc:sldMkLst>
      </pc:sldChg>
      <pc:sldChg chg="del">
        <pc:chgData name="Ingeborg Sagen Milner" userId="S::10844@timeskule.no::df0244c0-30d4-44c8-9a18-cd1013faa90c" providerId="AD" clId="Web-{BA2EFD6D-F517-4AFA-9B1A-78D6B2AFF2EA}" dt="2024-07-30T13:29:01.243" v="699"/>
        <pc:sldMkLst>
          <pc:docMk/>
          <pc:sldMk cId="3495902069" sldId="286"/>
        </pc:sldMkLst>
      </pc:sldChg>
      <pc:sldChg chg="del">
        <pc:chgData name="Ingeborg Sagen Milner" userId="S::10844@timeskule.no::df0244c0-30d4-44c8-9a18-cd1013faa90c" providerId="AD" clId="Web-{BA2EFD6D-F517-4AFA-9B1A-78D6B2AFF2EA}" dt="2024-07-30T13:27:09.677" v="686"/>
        <pc:sldMkLst>
          <pc:docMk/>
          <pc:sldMk cId="2514230787" sldId="287"/>
        </pc:sldMkLst>
      </pc:sldChg>
      <pc:sldChg chg="del">
        <pc:chgData name="Ingeborg Sagen Milner" userId="S::10844@timeskule.no::df0244c0-30d4-44c8-9a18-cd1013faa90c" providerId="AD" clId="Web-{BA2EFD6D-F517-4AFA-9B1A-78D6B2AFF2EA}" dt="2024-07-30T13:11:53.056" v="56"/>
        <pc:sldMkLst>
          <pc:docMk/>
          <pc:sldMk cId="2636347113" sldId="289"/>
        </pc:sldMkLst>
      </pc:sldChg>
      <pc:sldChg chg="delSp modSp del">
        <pc:chgData name="Ingeborg Sagen Milner" userId="S::10844@timeskule.no::df0244c0-30d4-44c8-9a18-cd1013faa90c" providerId="AD" clId="Web-{BA2EFD6D-F517-4AFA-9B1A-78D6B2AFF2EA}" dt="2024-07-30T13:11:51.665" v="55"/>
        <pc:sldMkLst>
          <pc:docMk/>
          <pc:sldMk cId="3832923986" sldId="290"/>
        </pc:sldMkLst>
      </pc:sldChg>
      <pc:sldChg chg="del">
        <pc:chgData name="Ingeborg Sagen Milner" userId="S::10844@timeskule.no::df0244c0-30d4-44c8-9a18-cd1013faa90c" providerId="AD" clId="Web-{BA2EFD6D-F517-4AFA-9B1A-78D6B2AFF2EA}" dt="2024-07-30T13:27:54.396" v="690"/>
        <pc:sldMkLst>
          <pc:docMk/>
          <pc:sldMk cId="1307295195" sldId="291"/>
        </pc:sldMkLst>
      </pc:sldChg>
      <pc:sldChg chg="modSp">
        <pc:chgData name="Ingeborg Sagen Milner" userId="S::10844@timeskule.no::df0244c0-30d4-44c8-9a18-cd1013faa90c" providerId="AD" clId="Web-{BA2EFD6D-F517-4AFA-9B1A-78D6B2AFF2EA}" dt="2024-07-30T13:25:01.067" v="612" actId="20577"/>
        <pc:sldMkLst>
          <pc:docMk/>
          <pc:sldMk cId="4032932202" sldId="292"/>
        </pc:sldMkLst>
      </pc:sldChg>
      <pc:sldChg chg="del">
        <pc:chgData name="Ingeborg Sagen Milner" userId="S::10844@timeskule.no::df0244c0-30d4-44c8-9a18-cd1013faa90c" providerId="AD" clId="Web-{BA2EFD6D-F517-4AFA-9B1A-78D6B2AFF2EA}" dt="2024-07-30T13:15:17.182" v="63"/>
        <pc:sldMkLst>
          <pc:docMk/>
          <pc:sldMk cId="1338968983" sldId="293"/>
        </pc:sldMkLst>
      </pc:sldChg>
      <pc:sldChg chg="modSp">
        <pc:chgData name="Ingeborg Sagen Milner" userId="S::10844@timeskule.no::df0244c0-30d4-44c8-9a18-cd1013faa90c" providerId="AD" clId="Web-{BA2EFD6D-F517-4AFA-9B1A-78D6B2AFF2EA}" dt="2024-07-31T07:07:10.752" v="969" actId="20577"/>
        <pc:sldMkLst>
          <pc:docMk/>
          <pc:sldMk cId="751726407" sldId="294"/>
        </pc:sldMkLst>
      </pc:sldChg>
      <pc:sldChg chg="del">
        <pc:chgData name="Ingeborg Sagen Milner" userId="S::10844@timeskule.no::df0244c0-30d4-44c8-9a18-cd1013faa90c" providerId="AD" clId="Web-{BA2EFD6D-F517-4AFA-9B1A-78D6B2AFF2EA}" dt="2024-07-30T13:13:11.400" v="59"/>
        <pc:sldMkLst>
          <pc:docMk/>
          <pc:sldMk cId="2261859188" sldId="295"/>
        </pc:sldMkLst>
      </pc:sldChg>
      <pc:sldChg chg="modSp mod modShow">
        <pc:chgData name="Ingeborg Sagen Milner" userId="S::10844@timeskule.no::df0244c0-30d4-44c8-9a18-cd1013faa90c" providerId="AD" clId="Web-{BA2EFD6D-F517-4AFA-9B1A-78D6B2AFF2EA}" dt="2024-07-31T06:36:17.890" v="807"/>
        <pc:sldMkLst>
          <pc:docMk/>
          <pc:sldMk cId="2176401334" sldId="296"/>
        </pc:sldMkLst>
      </pc:sldChg>
      <pc:sldChg chg="modSp mod modShow">
        <pc:chgData name="Ingeborg Sagen Milner" userId="S::10844@timeskule.no::df0244c0-30d4-44c8-9a18-cd1013faa90c" providerId="AD" clId="Web-{BA2EFD6D-F517-4AFA-9B1A-78D6B2AFF2EA}" dt="2024-07-31T06:36:10.797" v="806"/>
        <pc:sldMkLst>
          <pc:docMk/>
          <pc:sldMk cId="3498591856" sldId="297"/>
        </pc:sldMkLst>
      </pc:sldChg>
      <pc:sldChg chg="modSp">
        <pc:chgData name="Ingeborg Sagen Milner" userId="S::10844@timeskule.no::df0244c0-30d4-44c8-9a18-cd1013faa90c" providerId="AD" clId="Web-{BA2EFD6D-F517-4AFA-9B1A-78D6B2AFF2EA}" dt="2024-07-31T06:36:06.203" v="805" actId="20577"/>
        <pc:sldMkLst>
          <pc:docMk/>
          <pc:sldMk cId="3960941193" sldId="298"/>
        </pc:sldMkLst>
      </pc:sldChg>
      <pc:sldChg chg="modSp">
        <pc:chgData name="Ingeborg Sagen Milner" userId="S::10844@timeskule.no::df0244c0-30d4-44c8-9a18-cd1013faa90c" providerId="AD" clId="Web-{BA2EFD6D-F517-4AFA-9B1A-78D6B2AFF2EA}" dt="2024-07-31T06:38:27.157" v="813" actId="20577"/>
        <pc:sldMkLst>
          <pc:docMk/>
          <pc:sldMk cId="2975450048" sldId="299"/>
        </pc:sldMkLst>
      </pc:sldChg>
      <pc:sldChg chg="modSp">
        <pc:chgData name="Ingeborg Sagen Milner" userId="S::10844@timeskule.no::df0244c0-30d4-44c8-9a18-cd1013faa90c" providerId="AD" clId="Web-{BA2EFD6D-F517-4AFA-9B1A-78D6B2AFF2EA}" dt="2024-07-31T06:42:03.909" v="914" actId="20577"/>
        <pc:sldMkLst>
          <pc:docMk/>
          <pc:sldMk cId="1397704075" sldId="300"/>
        </pc:sldMkLst>
      </pc:sldChg>
      <pc:sldChg chg="del">
        <pc:chgData name="Ingeborg Sagen Milner" userId="S::10844@timeskule.no::df0244c0-30d4-44c8-9a18-cd1013faa90c" providerId="AD" clId="Web-{BA2EFD6D-F517-4AFA-9B1A-78D6B2AFF2EA}" dt="2024-07-30T13:12:04.759" v="58"/>
        <pc:sldMkLst>
          <pc:docMk/>
          <pc:sldMk cId="2697746811" sldId="300"/>
        </pc:sldMkLst>
      </pc:sldChg>
      <pc:sldChg chg="modSp new del">
        <pc:chgData name="Ingeborg Sagen Milner" userId="S::10844@timeskule.no::df0244c0-30d4-44c8-9a18-cd1013faa90c" providerId="AD" clId="Web-{BA2EFD6D-F517-4AFA-9B1A-78D6B2AFF2EA}" dt="2024-07-31T06:43:13.582" v="936"/>
        <pc:sldMkLst>
          <pc:docMk/>
          <pc:sldMk cId="1160030082" sldId="301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sp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nb-NO"/>
          </a:p>
        </p:txBody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nb-NO"/>
          </a:p>
        </p:txBody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b-NO"/>
          </a:p>
        </p:txBody>
      </p:sp>
      <p:grpSp>
        <p:nvGrpSpPr>
          <p:cNvPr id="4" name="Group 3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61708" y="2091263"/>
            <a:ext cx="9068586" cy="2590800"/>
          </a:xfrm>
        </p:spPr>
        <p:txBody>
          <a:bodyPr tIns="45720" bIns="45720" anchor="ctr">
            <a:noAutofit/>
          </a:bodyPr>
          <a:lstStyle>
            <a:lvl1pPr algn="ctr">
              <a:lnSpc>
                <a:spcPct val="83000"/>
              </a:lnSpc>
              <a:defRPr lang="en-US" sz="72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62100" y="4682062"/>
            <a:ext cx="9070848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600" spc="8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5"/>
            <a:ext cx="1554480" cy="527213"/>
          </a:xfrm>
        </p:spPr>
        <p:txBody>
          <a:bodyPr/>
          <a:lstStyle>
            <a:lvl1pPr algn="ctr">
              <a:defRPr sz="1300" spc="0" baseline="0">
                <a:solidFill>
                  <a:schemeClr val="tx1"/>
                </a:solidFill>
                <a:latin typeface="+mn-lt"/>
              </a:defRPr>
            </a:lvl1pPr>
          </a:lstStyle>
          <a:p>
            <a:fld id="{DDA51639-B2D6-4652-B8C3-1B4C224A7BAF}" type="datetimeFigureOut">
              <a:rPr lang="en-US" dirty="0"/>
              <a:t>9/25/2026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453896" y="5211060"/>
            <a:ext cx="5905500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19" y="5212080"/>
            <a:ext cx="2111881" cy="228600"/>
          </a:xfrm>
        </p:spPr>
        <p:txBody>
          <a:bodyPr/>
          <a:lstStyle>
            <a:lvl1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65633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FF5DD9-2C52-442D-92E2-8072C0C3D7CD}" type="datetimeFigureOut">
              <a:rPr lang="en-US" dirty="0"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93014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Rectangle 2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2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0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31" name="Group 30"/>
          <p:cNvGrpSpPr/>
          <p:nvPr/>
        </p:nvGrpSpPr>
        <p:grpSpPr>
          <a:xfrm>
            <a:off x="5250180" y="1267730"/>
            <a:ext cx="1691640" cy="645295"/>
            <a:chOff x="5318306" y="1386268"/>
            <a:chExt cx="1567331" cy="645295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5318306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6885637" y="1386268"/>
              <a:ext cx="0" cy="64008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5318306" y="2031563"/>
              <a:ext cx="1567331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chemeClr val="tx1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63623" y="2094309"/>
            <a:ext cx="9070848" cy="2587752"/>
          </a:xfrm>
        </p:spPr>
        <p:txBody>
          <a:bodyPr anchor="ctr">
            <a:noAutofit/>
          </a:bodyPr>
          <a:lstStyle>
            <a:lvl1pPr algn="ctr">
              <a:lnSpc>
                <a:spcPct val="83000"/>
              </a:lnSpc>
              <a:defRPr lang="en-US" sz="72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63624" y="4682062"/>
            <a:ext cx="9070848" cy="45720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21808" y="1344502"/>
            <a:ext cx="1554480" cy="530352"/>
          </a:xfrm>
        </p:spPr>
        <p:txBody>
          <a:bodyPr/>
          <a:lstStyle>
            <a:lvl1pPr algn="ctr">
              <a:defRPr lang="en-US" sz="1300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fld id="{C44961B7-6B89-48AB-966F-622E2788EECC}" type="datetimeFigureOut">
              <a:rPr lang="en-US" dirty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453553" y="5211060"/>
            <a:ext cx="5907024" cy="22860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211060"/>
            <a:ext cx="2112264" cy="228600"/>
          </a:xfrm>
        </p:spPr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884001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70320" y="2103120"/>
            <a:ext cx="475488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D3D6FB-79CC-4683-A046-BBE785BA1BED}" type="datetimeFigureOut">
              <a:rPr lang="en-US" dirty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9834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  <a:latin typeface="+mn-lt"/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55898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73368" y="2074334"/>
            <a:ext cx="4754880" cy="640080"/>
          </a:xfrm>
        </p:spPr>
        <p:txBody>
          <a:bodyPr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900" b="0">
                <a:solidFill>
                  <a:schemeClr val="tx2"/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73368" y="2756581"/>
            <a:ext cx="4754880" cy="32004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12B3E8-48F1-4B23-8498-D8A04A81EC9C}" type="datetimeFigureOut">
              <a:rPr lang="en-US" dirty="0"/>
              <a:t>9/25/2026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4111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90D90-AA62-404D-A741-635B4370F9CB}" type="datetimeFigureOut">
              <a:rPr lang="en-US" dirty="0"/>
              <a:t>9/25/2026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7071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7002E4-6836-46D1-9DBB-3C27C0DD3A89}" type="datetimeFigureOut">
              <a:rPr lang="en-US" dirty="0"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5096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/>
          <p:cNvSpPr/>
          <p:nvPr/>
        </p:nvSpPr>
        <p:spPr>
          <a:xfrm>
            <a:off x="245529" y="237744"/>
            <a:ext cx="8531352" cy="6382512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7392"/>
            <a:ext cx="2430780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800" b="0" kern="1200" cap="none" spc="0" baseline="0" dirty="0">
                <a:solidFill>
                  <a:srgbClr val="FFFFFF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7772400" cy="533400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0780" cy="35052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F131DD-A141-4471-BCF9-C6073EDD7E20}" type="datetimeFigureOut">
              <a:rPr lang="en-US" dirty="0"/>
              <a:t>9/25/2026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3677" y="6223002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1081153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9020386" y="237744"/>
            <a:ext cx="2926080" cy="63825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296400" y="603504"/>
            <a:ext cx="2432304" cy="1645920"/>
          </a:xfrm>
        </p:spPr>
        <p:txBody>
          <a:bodyPr anchor="b">
            <a:noAutofit/>
          </a:bodyPr>
          <a:lstStyle>
            <a:lvl1pPr algn="l">
              <a:defRPr sz="2800" b="0">
                <a:solidFill>
                  <a:srgbClr val="FFFFFF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8531352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296400" y="2286000"/>
            <a:ext cx="2432304" cy="3502152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AB334A90-EB03-42F3-8859-2C2B2724C058}" type="datetimeFigureOut">
              <a:rPr lang="en-US" dirty="0"/>
              <a:t>9/25/2026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marL="0" algn="r" defTabSz="914400" rtl="0" eaLnBrk="1" latinLnBrk="0" hangingPunct="1">
              <a:defRPr lang="en-US" sz="1000" kern="1200" dirty="0">
                <a:solidFill>
                  <a:srgbClr val="FFFFFF"/>
                </a:solidFill>
                <a:effectLst>
                  <a:outerShdw blurRad="1270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227064"/>
            <a:ext cx="1463040" cy="274320"/>
          </a:xfr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157546" y="374904"/>
            <a:ext cx="2651760" cy="6108192"/>
          </a:xfrm>
          <a:prstGeom prst="rect">
            <a:avLst/>
          </a:prstGeom>
          <a:noFill/>
          <a:ln w="6350" cap="sq">
            <a:solidFill>
              <a:srgbClr val="FFFFFF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15719405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A6AA8-A04B-4104-9AE2-BD48D340E27F}" type="datetimeFigureOut">
              <a:rPr lang="en-US" dirty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86317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E0BF79-FAC6-4A96-8DE1-F7B82E2E1652}" type="datetimeFigureOut">
              <a:rPr lang="en-US" dirty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3232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softEdge rad="0"/>
          </a:effectLst>
        </p:spPr>
        <p:txBody>
          <a:bodyPr/>
          <a:lstStyle/>
          <a:p>
            <a:endParaRPr lang="nb-NO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9319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74320" y="6307672"/>
            <a:ext cx="274320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CBC48EC7-AF6A-48D3-8284-14BACBEBDD84}" type="datetimeFigureOut">
              <a:rPr lang="en-US" dirty="0"/>
              <a:t>9/25/2026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89960" y="6307672"/>
            <a:ext cx="521208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6307672"/>
            <a:ext cx="1463040" cy="27432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92100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480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0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pngimg.com/download/36233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creativecommons.org/licenses/by-nc/3.0/" TargetMode="Externa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7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10">
            <a:extLst>
              <a:ext uri="{FF2B5EF4-FFF2-40B4-BE49-F238E27FC236}">
                <a16:creationId xmlns:a16="http://schemas.microsoft.com/office/drawing/2014/main" id="{2BEE9E27-5550-4DAA-935D-B987C11606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3190" y="457200"/>
            <a:ext cx="11281609" cy="5943603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nn-NO"/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95CFD05D-85C2-4B88-89F3-F465E82B3D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8442" r="33549" b="1"/>
          <a:stretch/>
        </p:blipFill>
        <p:spPr>
          <a:xfrm>
            <a:off x="7228702" y="621793"/>
            <a:ext cx="4342547" cy="5614416"/>
          </a:xfrm>
          <a:prstGeom prst="rect">
            <a:avLst/>
          </a:prstGeom>
        </p:spPr>
      </p:pic>
      <p:sp>
        <p:nvSpPr>
          <p:cNvPr id="9" name="Rectangle 12">
            <a:extLst>
              <a:ext uri="{FF2B5EF4-FFF2-40B4-BE49-F238E27FC236}">
                <a16:creationId xmlns:a16="http://schemas.microsoft.com/office/drawing/2014/main" id="{9B4AF4B7-C89D-4321-877F-0944ED8F458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6738" y="621793"/>
            <a:ext cx="10954512" cy="5614416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nn-NO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01421" y="1348844"/>
            <a:ext cx="6521879" cy="3042706"/>
          </a:xfrm>
        </p:spPr>
        <p:txBody>
          <a:bodyPr>
            <a:normAutofit/>
          </a:bodyPr>
          <a:lstStyle/>
          <a:p>
            <a:r>
              <a:rPr lang="en-US" sz="4800" err="1">
                <a:cs typeface="Calibri Light"/>
              </a:rPr>
              <a:t>Velkommen</a:t>
            </a:r>
            <a:r>
              <a:rPr lang="en-US" sz="4800">
                <a:cs typeface="Calibri Light"/>
              </a:rPr>
              <a:t> </a:t>
            </a:r>
            <a:r>
              <a:rPr lang="en-US" sz="4800" err="1">
                <a:cs typeface="Calibri Light"/>
              </a:rPr>
              <a:t>til</a:t>
            </a:r>
            <a:br>
              <a:rPr lang="en-US" sz="4800">
                <a:cs typeface="Calibri Light"/>
              </a:rPr>
            </a:br>
            <a:r>
              <a:rPr lang="en-US" sz="4800">
                <a:cs typeface="Calibri Light"/>
              </a:rPr>
              <a:t>Lye </a:t>
            </a:r>
            <a:r>
              <a:rPr lang="en-US" sz="4800" err="1">
                <a:cs typeface="Calibri Light"/>
              </a:rPr>
              <a:t>ungdomsskule</a:t>
            </a:r>
            <a:r>
              <a:rPr lang="en-US" sz="4800">
                <a:cs typeface="Calibri Light"/>
              </a:rPr>
              <a:t>!</a:t>
            </a:r>
            <a:endParaRPr lang="en-US" sz="4800"/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2DCECD88-74C8-5DC2-BAD7-4C299B9445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17386" y="4682062"/>
            <a:ext cx="5355264" cy="950253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10" name="Rectangle 14">
            <a:extLst>
              <a:ext uri="{FF2B5EF4-FFF2-40B4-BE49-F238E27FC236}">
                <a16:creationId xmlns:a16="http://schemas.microsoft.com/office/drawing/2014/main" id="{486F1C7C-0D59-4A57-B9FF-60AF2D0ECA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34898" y="446824"/>
            <a:ext cx="1920240" cy="73152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n-NO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735DC8C-B370-4340-B37D-4472C16391A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149198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C404BB8C-445B-49D4-853C-25A9312862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840838" y="446823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045B8EE3-9336-45C5-ACE9-280CCFD2F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3149198" y="1092118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hade val="92000"/>
                <a:satMod val="160000"/>
              </a:schemeClr>
            </a:gs>
            <a:gs pos="77000">
              <a:schemeClr val="bg2">
                <a:tint val="100000"/>
                <a:shade val="73000"/>
                <a:satMod val="155000"/>
              </a:schemeClr>
            </a:gs>
            <a:gs pos="100000">
              <a:schemeClr val="bg2">
                <a:tint val="100000"/>
                <a:shade val="67000"/>
                <a:satMod val="145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3E25BDA2-3F4D-4B38-90E7-989465ECDD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1" cy="6858000"/>
          </a:xfrm>
          <a:prstGeom prst="rect">
            <a:avLst/>
          </a:prstGeom>
          <a:gradFill>
            <a:gsLst>
              <a:gs pos="0">
                <a:schemeClr val="bg2">
                  <a:tint val="90000"/>
                  <a:shade val="92000"/>
                  <a:satMod val="160000"/>
                </a:schemeClr>
              </a:gs>
              <a:gs pos="77000">
                <a:schemeClr val="bg2">
                  <a:tint val="100000"/>
                  <a:shade val="73000"/>
                  <a:satMod val="155000"/>
                </a:schemeClr>
              </a:gs>
              <a:gs pos="100000">
                <a:schemeClr val="bg2">
                  <a:tint val="100000"/>
                  <a:shade val="67000"/>
                  <a:satMod val="145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65EEA05-AD42-442F-B6C6-CB9FC28942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blipFill dpi="0" rotWithShape="1">
            <a:blip r:embed="rId2">
              <a:alphaModFix amt="45000"/>
              <a:duotone>
                <a:schemeClr val="accent1">
                  <a:shade val="45000"/>
                  <a:satMod val="135000"/>
                </a:schemeClr>
                <a:prstClr val="white"/>
              </a:duotone>
            </a:blip>
            <a:srcRect/>
            <a:tile tx="-44450" ty="38100" sx="85000" sy="85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nn-NO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96869A-A70D-42F7-876F-605CB1718F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32108" y="610955"/>
            <a:ext cx="10927784" cy="5636090"/>
          </a:xfrm>
          <a:prstGeom prst="rect">
            <a:avLst/>
          </a:prstGeom>
          <a:solidFill>
            <a:schemeClr val="bg1"/>
          </a:solidFill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  <p:txBody>
          <a:bodyPr/>
          <a:lstStyle/>
          <a:p>
            <a:endParaRPr lang="nn-NO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CD407CC-EF5C-486F-9A14-7F681F986D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97052" y="777240"/>
            <a:ext cx="10597896" cy="5303520"/>
          </a:xfrm>
          <a:prstGeom prst="rect">
            <a:avLst/>
          </a:prstGeom>
          <a:solidFill>
            <a:schemeClr val="bg1"/>
          </a:solidFill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  <p:txBody>
          <a:bodyPr/>
          <a:lstStyle/>
          <a:p>
            <a:endParaRPr lang="nn-NO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62948BA-0174-4899-B848-587320961F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2835" y="1420706"/>
            <a:ext cx="3466540" cy="4016587"/>
          </a:xfrm>
        </p:spPr>
        <p:txBody>
          <a:bodyPr>
            <a:normAutofit/>
          </a:bodyPr>
          <a:lstStyle/>
          <a:p>
            <a:r>
              <a:rPr lang="en-US" sz="3600">
                <a:cs typeface="Calibri Light"/>
              </a:rPr>
              <a:t>Presentasjon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EE5488-B5E5-4FFA-B98E-8E98204D30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086" y="782274"/>
            <a:ext cx="7025810" cy="5674449"/>
          </a:xfrm>
        </p:spPr>
        <p:txBody>
          <a:bodyPr vert="horz" lIns="91440" tIns="45720" rIns="91440" bIns="45720" rtlCol="0" anchor="ctr">
            <a:noAutofit/>
          </a:bodyPr>
          <a:lstStyle/>
          <a:p>
            <a:pPr marL="0" indent="0">
              <a:lnSpc>
                <a:spcPct val="90000"/>
              </a:lnSpc>
              <a:buNone/>
            </a:pP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cs typeface="Calibri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cs typeface="Calibri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cs typeface="Calibri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cs typeface="Calibri"/>
              </a:rPr>
              <a:t>Kontaklærar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cs typeface="Calibri"/>
              </a:rPr>
              <a:t>: Kjetil </a:t>
            </a:r>
            <a:r>
              <a:rPr lang="en-US" sz="280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cs typeface="Calibri"/>
              </a:rPr>
              <a:t>og</a:t>
            </a:r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cs typeface="Calibri"/>
              </a:rPr>
              <a:t> Håvard</a:t>
            </a:r>
          </a:p>
          <a:p>
            <a:pPr marL="0" indent="0">
              <a:lnSpc>
                <a:spcPct val="90000"/>
              </a:lnSpc>
              <a:buNone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Times New Roman"/>
              <a:cs typeface="Calibri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cs typeface="Calibri"/>
              </a:rPr>
              <a:t>FAU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cs typeface="Calibri"/>
              </a:rPr>
              <a:t>8a: Siv Kristin H. Laland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cs typeface="Calibri"/>
              </a:rPr>
              <a:t>8b: Karoline Wiggen</a:t>
            </a:r>
          </a:p>
          <a:p>
            <a:pPr marL="0" indent="0">
              <a:lnSpc>
                <a:spcPct val="90000"/>
              </a:lnSpc>
              <a:buNone/>
            </a:pPr>
            <a:endParaRPr lang="en-US" dirty="0">
              <a:solidFill>
                <a:schemeClr val="tx1">
                  <a:lumMod val="75000"/>
                  <a:lumOff val="25000"/>
                </a:schemeClr>
              </a:solidFill>
              <a:latin typeface="Times New Roman"/>
              <a:cs typeface="Calibri"/>
            </a:endParaRPr>
          </a:p>
          <a:p>
            <a:pPr marL="0" indent="0">
              <a:lnSpc>
                <a:spcPct val="90000"/>
              </a:lnSpc>
              <a:buNone/>
            </a:pP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cs typeface="Calibri"/>
              </a:rPr>
              <a:t>Klassekontaktar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cs typeface="Calibri"/>
              </a:rPr>
              <a:t>: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cs typeface="Calibri"/>
              </a:rPr>
              <a:t>8a: Elisabeth </a:t>
            </a:r>
            <a:r>
              <a:rPr lang="en-US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cs typeface="Calibri"/>
              </a:rPr>
              <a:t>Ulvøy</a:t>
            </a: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cs typeface="Calibri"/>
              </a:rPr>
              <a:t> Mæland, Wenche Hov Haugland </a:t>
            </a:r>
          </a:p>
          <a:p>
            <a:pPr marL="0" indent="0">
              <a:lnSpc>
                <a:spcPct val="90000"/>
              </a:lnSpc>
              <a:buNone/>
            </a:pPr>
            <a:r>
              <a:rPr 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/>
                <a:cs typeface="Calibri"/>
              </a:rPr>
              <a:t>8b: Geir Tore Skårland, Gunn Cecilie Herigstad </a:t>
            </a:r>
          </a:p>
          <a:p>
            <a:pPr marL="0" indent="0">
              <a:lnSpc>
                <a:spcPct val="90000"/>
              </a:lnSpc>
              <a:buNone/>
            </a:pPr>
            <a:endParaRPr lang="en-US" dirty="0">
              <a:solidFill>
                <a:srgbClr val="FF0000"/>
              </a:solidFill>
              <a:latin typeface="Times New Roman"/>
              <a:cs typeface="Calibri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dirty="0">
              <a:latin typeface="Times New Roman"/>
              <a:cs typeface="Calibri"/>
            </a:endParaRPr>
          </a:p>
          <a:p>
            <a:pPr marL="0" indent="0">
              <a:lnSpc>
                <a:spcPct val="90000"/>
              </a:lnSpc>
              <a:buNone/>
            </a:pPr>
            <a:endParaRPr lang="nb-NO" sz="1500" dirty="0">
              <a:solidFill>
                <a:schemeClr val="tx1">
                  <a:lumMod val="75000"/>
                  <a:lumOff val="25000"/>
                </a:schemeClr>
              </a:solidFill>
              <a:cs typeface="Calibri"/>
            </a:endParaRPr>
          </a:p>
          <a:p>
            <a:pPr marL="0" indent="0">
              <a:lnSpc>
                <a:spcPct val="90000"/>
              </a:lnSpc>
              <a:buNone/>
            </a:pPr>
            <a:endParaRPr lang="en-US" sz="1500" dirty="0">
              <a:solidFill>
                <a:schemeClr val="tx1">
                  <a:lumMod val="75000"/>
                  <a:lumOff val="25000"/>
                </a:schemeClr>
              </a:solidFill>
              <a:cs typeface="Calibri"/>
            </a:endParaRPr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0DD76B5F-5BAA-48C6-9065-9AEF15D30B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205731" y="2057401"/>
            <a:ext cx="0" cy="274320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111257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52759A-859F-3230-265C-2F882DB771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n-NO" b="1">
                <a:cs typeface="Calibri Light"/>
              </a:rPr>
              <a:t>Me må jobb</a:t>
            </a:r>
            <a:r>
              <a:rPr lang="nb-NO" b="1">
                <a:cs typeface="Calibri Light"/>
              </a:rPr>
              <a:t>a</a:t>
            </a:r>
            <a:r>
              <a:rPr lang="nn-NO" b="1">
                <a:cs typeface="Calibri Light"/>
              </a:rPr>
              <a:t> saman:</a:t>
            </a:r>
            <a:r>
              <a:rPr lang="en-GB" b="1">
                <a:cs typeface="Calibri Light"/>
              </a:rPr>
              <a:t> 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06E99C2-A4A3-E61B-D49D-CD4FB903A37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251443" y="1716098"/>
            <a:ext cx="5157787" cy="538163"/>
          </a:xfrm>
        </p:spPr>
        <p:txBody>
          <a:bodyPr/>
          <a:lstStyle/>
          <a:p>
            <a:r>
              <a:rPr lang="en-GB">
                <a:cs typeface="Calibri"/>
              </a:rPr>
              <a:t>Dette </a:t>
            </a:r>
            <a:r>
              <a:rPr lang="en-GB" err="1">
                <a:cs typeface="Calibri"/>
              </a:rPr>
              <a:t>gjer</a:t>
            </a:r>
            <a:r>
              <a:rPr lang="en-GB">
                <a:cs typeface="Calibri"/>
              </a:rPr>
              <a:t>  </a:t>
            </a:r>
            <a:r>
              <a:rPr lang="en-GB" err="1">
                <a:cs typeface="Calibri"/>
              </a:rPr>
              <a:t>skulen</a:t>
            </a:r>
            <a:endParaRPr lang="en-GB" err="1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93CF552-E636-AE1E-E96F-0F40081318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251443" y="2381888"/>
            <a:ext cx="5157787" cy="271294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n-NO" dirty="0">
                <a:latin typeface="Times New Roman"/>
                <a:ea typeface="+mn-lt"/>
                <a:cs typeface="+mn-lt"/>
              </a:rPr>
              <a:t>Lærarane fører fråvær kvar dag.</a:t>
            </a:r>
            <a:endParaRPr lang="en-GB" dirty="0">
              <a:latin typeface="Times New Roman"/>
              <a:ea typeface="+mn-lt"/>
              <a:cs typeface="+mn-lt"/>
            </a:endParaRPr>
          </a:p>
          <a:p>
            <a:r>
              <a:rPr lang="nn-NO" dirty="0">
                <a:latin typeface="Times New Roman"/>
                <a:ea typeface="+mn-lt"/>
                <a:cs typeface="+mn-lt"/>
              </a:rPr>
              <a:t>Om ein elev ikkje kjem på skulen og skulen ikkje har fått beskjed, tek skulen kontakt med føresette same dag. </a:t>
            </a:r>
            <a:endParaRPr lang="en-GB" dirty="0">
              <a:latin typeface="Times New Roman"/>
              <a:ea typeface="+mn-lt"/>
              <a:cs typeface="+mn-lt"/>
            </a:endParaRPr>
          </a:p>
          <a:p>
            <a:r>
              <a:rPr lang="nn-NO" dirty="0">
                <a:latin typeface="Times New Roman"/>
                <a:ea typeface="+mn-lt"/>
                <a:cs typeface="+mn-lt"/>
              </a:rPr>
              <a:t>Om føresette har meldt inn fråværet, tek skulen kontakt når fråværet går ut over 3 dagar. </a:t>
            </a:r>
            <a:endParaRPr lang="en-GB" dirty="0">
              <a:latin typeface="Times New Roman"/>
              <a:ea typeface="+mn-lt"/>
              <a:cs typeface="+mn-lt"/>
            </a:endParaRPr>
          </a:p>
          <a:p>
            <a:r>
              <a:rPr lang="nn-NO" dirty="0">
                <a:latin typeface="Times New Roman"/>
                <a:ea typeface="+mn-lt"/>
                <a:cs typeface="+mn-lt"/>
              </a:rPr>
              <a:t>Om lærarane på trinnet oppfattar signal og/eller fråværsmønster som gir grunn til uro, tar dei kontakt med føresette. </a:t>
            </a:r>
          </a:p>
          <a:p>
            <a:pPr marL="0" indent="0">
              <a:buNone/>
            </a:pPr>
            <a:r>
              <a:rPr lang="nn-NO" dirty="0">
                <a:latin typeface="Times New Roman"/>
                <a:ea typeface="+mn-lt"/>
                <a:cs typeface="+mn-lt"/>
              </a:rPr>
              <a:t>For elevar som av naturlege årsaker har mykje fråvær, gjeld individuelle avtalar for oppfølging. </a:t>
            </a:r>
            <a:endParaRPr lang="en-GB" dirty="0">
              <a:latin typeface="Times New Roman"/>
              <a:ea typeface="+mn-lt"/>
              <a:cs typeface="+mn-lt"/>
            </a:endParaRPr>
          </a:p>
          <a:p>
            <a:endParaRPr lang="en-GB" dirty="0">
              <a:cs typeface="Calibri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192B0006-6532-7127-3E11-0DFE4E80611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408683" y="1724856"/>
            <a:ext cx="5183188" cy="503526"/>
          </a:xfrm>
        </p:spPr>
        <p:txBody>
          <a:bodyPr/>
          <a:lstStyle/>
          <a:p>
            <a:r>
              <a:rPr lang="en-GB">
                <a:cs typeface="Calibri"/>
              </a:rPr>
              <a:t>Dette </a:t>
            </a:r>
            <a:r>
              <a:rPr lang="en-GB" err="1">
                <a:cs typeface="Calibri"/>
              </a:rPr>
              <a:t>gjer</a:t>
            </a:r>
            <a:r>
              <a:rPr lang="en-GB">
                <a:cs typeface="Calibri"/>
              </a:rPr>
              <a:t> </a:t>
            </a:r>
            <a:r>
              <a:rPr lang="en-GB" err="1">
                <a:cs typeface="Calibri"/>
              </a:rPr>
              <a:t>føresette</a:t>
            </a:r>
            <a:endParaRPr lang="en-GB" err="1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13FA211-FF43-844E-50A4-6DB949E0DD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408683" y="2435160"/>
            <a:ext cx="5183188" cy="3736986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nn-NO" dirty="0">
                <a:latin typeface="Times New Roman"/>
                <a:ea typeface="+mn-lt"/>
                <a:cs typeface="+mn-lt"/>
              </a:rPr>
              <a:t>Meld frå til skulen om barnet ditt ikkje kjem på skulen ein dag. </a:t>
            </a:r>
            <a:endParaRPr lang="en-GB" dirty="0">
              <a:latin typeface="Times New Roman"/>
              <a:ea typeface="+mn-lt"/>
              <a:cs typeface="+mn-lt"/>
            </a:endParaRPr>
          </a:p>
          <a:p>
            <a:r>
              <a:rPr lang="nn-NO" dirty="0">
                <a:latin typeface="Times New Roman"/>
                <a:ea typeface="+mn-lt"/>
                <a:cs typeface="+mn-lt"/>
              </a:rPr>
              <a:t>Meld frå til skulen om de ser at fråværet går over fleire dagar.</a:t>
            </a:r>
            <a:endParaRPr lang="en-GB" dirty="0">
              <a:latin typeface="Times New Roman"/>
              <a:ea typeface="+mn-lt"/>
              <a:cs typeface="+mn-lt"/>
            </a:endParaRPr>
          </a:p>
          <a:p>
            <a:r>
              <a:rPr lang="nn-NO" dirty="0">
                <a:latin typeface="Times New Roman"/>
                <a:ea typeface="+mn-lt"/>
                <a:cs typeface="+mn-lt"/>
              </a:rPr>
              <a:t>Ta kontakt </a:t>
            </a:r>
            <a:r>
              <a:rPr lang="nb-NO" dirty="0">
                <a:latin typeface="Times New Roman"/>
                <a:ea typeface="+mn-lt"/>
                <a:cs typeface="+mn-lt"/>
              </a:rPr>
              <a:t>med</a:t>
            </a:r>
            <a:r>
              <a:rPr lang="nn-NO" dirty="0">
                <a:latin typeface="Times New Roman"/>
                <a:ea typeface="+mn-lt"/>
                <a:cs typeface="+mn-lt"/>
              </a:rPr>
              <a:t> skulen om barnet ditt viser vegringsåtferd mot skulen. </a:t>
            </a:r>
            <a:br>
              <a:rPr lang="nn-NO" dirty="0">
                <a:latin typeface="Times New Roman"/>
                <a:ea typeface="+mn-lt"/>
                <a:cs typeface="+mn-lt"/>
              </a:rPr>
            </a:br>
            <a:r>
              <a:rPr lang="nn-NO" dirty="0">
                <a:latin typeface="Times New Roman"/>
                <a:ea typeface="+mn-lt"/>
                <a:cs typeface="+mn-lt"/>
              </a:rPr>
              <a:t>Til dømes:  Seier at det gruar seg til skulen eller fag og situasjonar, får diffuse “</a:t>
            </a:r>
            <a:r>
              <a:rPr lang="nn-NO" dirty="0" err="1">
                <a:latin typeface="Times New Roman"/>
                <a:ea typeface="+mn-lt"/>
                <a:cs typeface="+mn-lt"/>
              </a:rPr>
              <a:t>vondtar</a:t>
            </a:r>
            <a:r>
              <a:rPr lang="nn-NO" dirty="0">
                <a:latin typeface="Times New Roman"/>
                <a:ea typeface="+mn-lt"/>
                <a:cs typeface="+mn-lt"/>
              </a:rPr>
              <a:t>” i magen eller hovud som gjentek seg og/eller går over når skuledagen er godt i gang. </a:t>
            </a:r>
            <a:endParaRPr lang="en-GB" dirty="0">
              <a:latin typeface="Times New Roman"/>
              <a:ea typeface="+mn-lt"/>
              <a:cs typeface="+mn-lt"/>
            </a:endParaRPr>
          </a:p>
          <a:p>
            <a:r>
              <a:rPr lang="nn-NO" dirty="0">
                <a:latin typeface="Times New Roman"/>
                <a:ea typeface="+mn-lt"/>
                <a:cs typeface="+mn-lt"/>
              </a:rPr>
              <a:t>Ta kontakt med skulen og informer om det er endringar i heimesituasjon, som kan påverka barnet i skuletida. </a:t>
            </a:r>
            <a:endParaRPr lang="en-GB" dirty="0">
              <a:latin typeface="Times New Roman"/>
              <a:ea typeface="+mn-lt"/>
              <a:cs typeface="+mn-lt"/>
            </a:endParaRPr>
          </a:p>
          <a:p>
            <a:endParaRPr lang="en-GB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269067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3C10C2-A6FB-DA77-D052-26C2C65AA1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84311" y="685800"/>
            <a:ext cx="10018713" cy="1095703"/>
          </a:xfrm>
        </p:spPr>
        <p:txBody>
          <a:bodyPr/>
          <a:lstStyle/>
          <a:p>
            <a:r>
              <a:rPr lang="en-GB" b="1" err="1">
                <a:cs typeface="Calibri Light"/>
              </a:rPr>
              <a:t>Mykje</a:t>
            </a:r>
            <a:r>
              <a:rPr lang="en-GB" b="1">
                <a:cs typeface="Calibri Light"/>
              </a:rPr>
              <a:t> </a:t>
            </a:r>
            <a:r>
              <a:rPr lang="en-GB" b="1" err="1">
                <a:cs typeface="Calibri Light"/>
              </a:rPr>
              <a:t>og</a:t>
            </a:r>
            <a:r>
              <a:rPr lang="en-GB" b="1">
                <a:cs typeface="Calibri Light"/>
              </a:rPr>
              <a:t> </a:t>
            </a:r>
            <a:r>
              <a:rPr lang="en-GB" b="1" err="1">
                <a:cs typeface="Calibri Light"/>
              </a:rPr>
              <a:t>alvorleg</a:t>
            </a:r>
            <a:r>
              <a:rPr lang="en-GB" b="1">
                <a:cs typeface="Calibri Light"/>
              </a:rPr>
              <a:t> </a:t>
            </a:r>
            <a:r>
              <a:rPr lang="en-GB" b="1" err="1">
                <a:cs typeface="Calibri Light"/>
              </a:rPr>
              <a:t>fråvær</a:t>
            </a:r>
            <a:endParaRPr lang="en-GB" b="1" err="1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5A72911-59C2-1336-E93A-9FB615D028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84310" y="1782379"/>
            <a:ext cx="10018713" cy="4008821"/>
          </a:xfrm>
        </p:spPr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r>
              <a:rPr lang="nn-NO">
                <a:ea typeface="+mn-lt"/>
                <a:cs typeface="+mn-lt"/>
              </a:rPr>
              <a:t>Skulen skal grip</a:t>
            </a:r>
            <a:r>
              <a:rPr lang="nb-NO">
                <a:ea typeface="+mn-lt"/>
                <a:cs typeface="+mn-lt"/>
              </a:rPr>
              <a:t>a</a:t>
            </a:r>
            <a:r>
              <a:rPr lang="nn-NO">
                <a:ea typeface="+mn-lt"/>
                <a:cs typeface="+mn-lt"/>
              </a:rPr>
              <a:t> inn når me er urolege for fråværssituasjonen. Me har ein kommunal rettleiar som forklarar korleis me skal gå fram. </a:t>
            </a:r>
          </a:p>
          <a:p>
            <a:pPr marL="0" indent="0">
              <a:buNone/>
            </a:pPr>
            <a:r>
              <a:rPr lang="nn-NO" sz="2000" b="1" u="sng">
                <a:ea typeface="+mn-lt"/>
                <a:cs typeface="+mn-lt"/>
              </a:rPr>
              <a:t>Dette er i forskinga definert som alvorleg fråvær: </a:t>
            </a:r>
            <a:endParaRPr lang="nn-NO" u="sng">
              <a:ea typeface="+mn-lt"/>
              <a:cs typeface="+mn-lt"/>
            </a:endParaRPr>
          </a:p>
          <a:p>
            <a:r>
              <a:rPr lang="nn-NO" sz="2000" b="1">
                <a:ea typeface="+mn-lt"/>
                <a:cs typeface="+mn-lt"/>
              </a:rPr>
              <a:t>Har meir enn 25% fråvær i løpet av 2 veker</a:t>
            </a:r>
            <a:endParaRPr lang="en-GB" sz="2000" b="1">
              <a:ea typeface="+mn-lt"/>
              <a:cs typeface="+mn-lt"/>
            </a:endParaRPr>
          </a:p>
          <a:p>
            <a:r>
              <a:rPr lang="nn-NO" sz="2000" b="1">
                <a:ea typeface="+mn-lt"/>
                <a:cs typeface="+mn-lt"/>
              </a:rPr>
              <a:t>Har problem med å delta i timane i minst 2 veker</a:t>
            </a:r>
            <a:endParaRPr lang="en-GB" sz="2000" b="1">
              <a:ea typeface="+mn-lt"/>
              <a:cs typeface="+mn-lt"/>
            </a:endParaRPr>
          </a:p>
          <a:p>
            <a:r>
              <a:rPr lang="nn-NO" sz="2000" b="1">
                <a:ea typeface="+mn-lt"/>
                <a:cs typeface="+mn-lt"/>
              </a:rPr>
              <a:t>Høgt gyldig fråvær: Har meir enn 10 dagar fråvær i periodar på 15 veker i skuleåret, eller i halvåret. </a:t>
            </a:r>
            <a:endParaRPr lang="en-GB" sz="2000" b="1">
              <a:ea typeface="+mn-lt"/>
              <a:cs typeface="+mn-lt"/>
            </a:endParaRPr>
          </a:p>
          <a:p>
            <a:r>
              <a:rPr lang="nn-NO" sz="2000" b="1" err="1">
                <a:ea typeface="+mn-lt"/>
                <a:cs typeface="+mn-lt"/>
              </a:rPr>
              <a:t>Udokumentert</a:t>
            </a:r>
            <a:r>
              <a:rPr lang="nn-NO" sz="2000" b="1">
                <a:ea typeface="+mn-lt"/>
                <a:cs typeface="+mn-lt"/>
              </a:rPr>
              <a:t> fråvær frå enkelttimar/fag, gjerne med eit mønster.</a:t>
            </a:r>
            <a:endParaRPr lang="en-GB" sz="2000" b="1">
              <a:ea typeface="+mn-lt"/>
              <a:cs typeface="+mn-lt"/>
            </a:endParaRPr>
          </a:p>
          <a:p>
            <a:r>
              <a:rPr lang="nn-NO" sz="2000" b="1">
                <a:ea typeface="+mn-lt"/>
                <a:cs typeface="+mn-lt"/>
              </a:rPr>
              <a:t>Eleven kjem for seint 3 gonger eller meir på ein månad. </a:t>
            </a:r>
            <a:endParaRPr lang="en-GB" sz="2000" b="1">
              <a:ea typeface="+mn-lt"/>
              <a:cs typeface="+mn-lt"/>
            </a:endParaRPr>
          </a:p>
          <a:p>
            <a:r>
              <a:rPr lang="nn-NO" sz="2000" b="1">
                <a:ea typeface="+mn-lt"/>
                <a:cs typeface="+mn-lt"/>
              </a:rPr>
              <a:t>Eleven kjem på skulen, men går heim igjen utan tydeleg årsak. </a:t>
            </a:r>
            <a:endParaRPr lang="en-GB" sz="2000" b="1">
              <a:ea typeface="+mn-lt"/>
              <a:cs typeface="+mn-lt"/>
            </a:endParaRPr>
          </a:p>
          <a:p>
            <a:pPr marL="0" indent="0">
              <a:buNone/>
            </a:pPr>
            <a:r>
              <a:rPr lang="nn-NO" sz="2000">
                <a:ea typeface="+mn-lt"/>
                <a:cs typeface="+mn-lt"/>
              </a:rPr>
              <a:t>(Haavik 2018 )</a:t>
            </a:r>
            <a:endParaRPr lang="en-GB" sz="2000"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650707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4B686B-A382-42FA-ADD2-229087BBB2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r>
              <a:rPr lang="nn-NO" sz="3600">
                <a:cs typeface="Calibri Light"/>
              </a:rPr>
              <a:t>Me ønskjer</a:t>
            </a:r>
            <a:r>
              <a:rPr lang="nn" sz="3600">
                <a:cs typeface="Calibri Light"/>
              </a:rPr>
              <a:t> at</a:t>
            </a:r>
            <a:r>
              <a:rPr lang="nn-NO" sz="3600">
                <a:cs typeface="Calibri Light"/>
              </a:rPr>
              <a:t> føresette....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024B75-BE43-42B7-9454-FD5C820CD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3028" y="1782981"/>
            <a:ext cx="5523375" cy="4393982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nn-NO" sz="2000" dirty="0">
                <a:latin typeface="Times New Roman"/>
                <a:cs typeface="Calibri"/>
              </a:rPr>
              <a:t>Følgjer opp dykkar </a:t>
            </a:r>
            <a:r>
              <a:rPr lang="nn" sz="2000" dirty="0">
                <a:latin typeface="Times New Roman"/>
                <a:cs typeface="Calibri"/>
              </a:rPr>
              <a:t>ungdom</a:t>
            </a:r>
            <a:r>
              <a:rPr lang="nn-NO" sz="2000" dirty="0">
                <a:latin typeface="Times New Roman"/>
                <a:cs typeface="Calibri"/>
              </a:rPr>
              <a:t> både fagleg og sosialt.</a:t>
            </a:r>
          </a:p>
          <a:p>
            <a:r>
              <a:rPr lang="nn-NO" sz="2000" dirty="0">
                <a:latin typeface="Times New Roman"/>
                <a:cs typeface="Calibri"/>
              </a:rPr>
              <a:t>Informerer skulen om ting som har betydning for ungdomen din sin læring og trivsel.</a:t>
            </a:r>
          </a:p>
          <a:p>
            <a:r>
              <a:rPr lang="nn-NO" sz="2000" dirty="0">
                <a:latin typeface="Times New Roman"/>
                <a:cs typeface="Calibri"/>
              </a:rPr>
              <a:t>Følgjer opp skulearbeid og avtalar. </a:t>
            </a:r>
          </a:p>
          <a:p>
            <a:r>
              <a:rPr lang="nn-NO" sz="2000" dirty="0">
                <a:latin typeface="Times New Roman"/>
                <a:cs typeface="Calibri"/>
              </a:rPr>
              <a:t>Deltek på foreldremøte og utviklingssamtalar.</a:t>
            </a:r>
          </a:p>
          <a:p>
            <a:r>
              <a:rPr lang="nn-NO" sz="2000" dirty="0">
                <a:latin typeface="Times New Roman"/>
                <a:cs typeface="Calibri"/>
              </a:rPr>
              <a:t>Følgjer med på informasjon frå skulen (skulens heimeside, e-post, melding på Visma).</a:t>
            </a:r>
          </a:p>
          <a:p>
            <a:r>
              <a:rPr lang="nn-NO" sz="2000" dirty="0">
                <a:latin typeface="Times New Roman"/>
                <a:cs typeface="Calibri"/>
              </a:rPr>
              <a:t>Er open for samarbeid med skulen.</a:t>
            </a:r>
          </a:p>
          <a:p>
            <a:r>
              <a:rPr lang="nn" sz="2000" dirty="0">
                <a:latin typeface="Times New Roman"/>
                <a:cs typeface="Calibri"/>
              </a:rPr>
              <a:t>F</a:t>
            </a:r>
            <a:r>
              <a:rPr lang="nn-NO" sz="2000" dirty="0" err="1">
                <a:latin typeface="Times New Roman"/>
                <a:cs typeface="Calibri"/>
              </a:rPr>
              <a:t>ramsnakkar</a:t>
            </a:r>
            <a:r>
              <a:rPr lang="nn-NO" sz="2000" dirty="0">
                <a:latin typeface="Times New Roman"/>
                <a:cs typeface="Calibri"/>
              </a:rPr>
              <a:t> skulen </a:t>
            </a:r>
          </a:p>
          <a:p>
            <a:r>
              <a:rPr lang="nn-NO" sz="2000" dirty="0">
                <a:latin typeface="Times New Roman"/>
                <a:cs typeface="Calibri"/>
              </a:rPr>
              <a:t>Minner ungdommen om å lade iPad/hugse utstyr</a:t>
            </a:r>
          </a:p>
          <a:p>
            <a:r>
              <a:rPr lang="nn-NO" sz="2000" dirty="0">
                <a:latin typeface="Times New Roman"/>
                <a:ea typeface="+mn-lt"/>
                <a:cs typeface="Calibri"/>
              </a:rPr>
              <a:t>Ringer til administrasjon viss det er noko viktig dei treng å formidle til ungdommen</a:t>
            </a:r>
            <a:endParaRPr lang="nn-NO" sz="2000" dirty="0">
              <a:latin typeface="Times New Roman"/>
              <a:ea typeface="+mn-lt"/>
              <a:cs typeface="+mn-lt"/>
            </a:endParaRPr>
          </a:p>
        </p:txBody>
      </p:sp>
      <p:pic>
        <p:nvPicPr>
          <p:cNvPr id="4" name="Picture 4" descr="Logo&#10;&#10;Description automatically generated">
            <a:extLst>
              <a:ext uri="{FF2B5EF4-FFF2-40B4-BE49-F238E27FC236}">
                <a16:creationId xmlns:a16="http://schemas.microsoft.com/office/drawing/2014/main" id="{CDD9FA9E-0359-4B4B-86EC-BF4D5C338CF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8132318" y="1782981"/>
            <a:ext cx="3416214" cy="341621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06F99CB9-987C-4603-B204-A718F4A11C92}"/>
              </a:ext>
            </a:extLst>
          </p:cNvPr>
          <p:cNvSpPr txBox="1"/>
          <p:nvPr/>
        </p:nvSpPr>
        <p:spPr>
          <a:xfrm>
            <a:off x="9214239" y="4999140"/>
            <a:ext cx="2334293" cy="200055"/>
          </a:xfrm>
          <a:prstGeom prst="rect">
            <a:avLst/>
          </a:prstGeom>
          <a:solidFill>
            <a:srgbClr val="000000"/>
          </a:solidFill>
        </p:spPr>
        <p:txBody>
          <a:bodyPr wrap="none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700">
                <a:solidFill>
                  <a:srgbClr val="FFFF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This Photo</a:t>
            </a:r>
            <a:r>
              <a:rPr lang="en-US" sz="700">
                <a:solidFill>
                  <a:srgbClr val="FFFFFF"/>
                </a:solidFill>
              </a:rPr>
              <a:t> by Unknown author is licensed under </a:t>
            </a:r>
            <a:r>
              <a:rPr lang="en-US" sz="700">
                <a:solidFill>
                  <a:srgbClr val="FFFFFF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CC BY-NC</a:t>
            </a:r>
            <a:r>
              <a:rPr lang="en-US" sz="700">
                <a:solidFill>
                  <a:srgbClr val="FFFFFF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629561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D1B16E-B375-4EA1-85EA-E353657339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r>
              <a:rPr lang="nn-NO" sz="3600">
                <a:cs typeface="Calibri Light"/>
              </a:rPr>
              <a:t>Skulen</a:t>
            </a:r>
            <a:r>
              <a:rPr lang="en-US" sz="3600">
                <a:cs typeface="Calibri Light"/>
              </a:rPr>
              <a:t> vil....</a:t>
            </a:r>
            <a:endParaRPr lang="en-US" sz="36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8F0996-4C3D-4D3D-A6BD-7ABCCEEF44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14345" y="1782981"/>
            <a:ext cx="9734188" cy="439398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n-NO" sz="2000">
                <a:latin typeface="Times New Roman"/>
                <a:cs typeface="Calibri"/>
              </a:rPr>
              <a:t>Arbeide for at alle elevane skal trivast på skulen.</a:t>
            </a:r>
          </a:p>
          <a:p>
            <a:r>
              <a:rPr lang="nn-NO" sz="2000">
                <a:latin typeface="Times New Roman"/>
                <a:cs typeface="Calibri"/>
              </a:rPr>
              <a:t>Leggja til rette for at elevane opplever meistring.</a:t>
            </a:r>
          </a:p>
          <a:p>
            <a:r>
              <a:rPr lang="nn-NO" sz="2000">
                <a:latin typeface="Times New Roman"/>
                <a:cs typeface="Calibri"/>
              </a:rPr>
              <a:t>Rettleia elevane slik at dei har god sosial og fagleg utvikling.</a:t>
            </a:r>
          </a:p>
          <a:p>
            <a:r>
              <a:rPr lang="nn-NO" sz="2000">
                <a:latin typeface="Times New Roman"/>
                <a:cs typeface="Calibri"/>
              </a:rPr>
              <a:t>Ha eit godt samarbeid med heimen.</a:t>
            </a:r>
          </a:p>
          <a:p>
            <a:r>
              <a:rPr lang="nn-NO" sz="2000">
                <a:latin typeface="Times New Roman"/>
                <a:cs typeface="Calibri"/>
              </a:rPr>
              <a:t>Framsnakk</a:t>
            </a:r>
            <a:r>
              <a:rPr lang="nn" sz="2000">
                <a:latin typeface="Times New Roman"/>
                <a:cs typeface="Calibri"/>
              </a:rPr>
              <a:t>e</a:t>
            </a:r>
            <a:r>
              <a:rPr lang="nn-NO" sz="2000">
                <a:latin typeface="Times New Roman"/>
                <a:cs typeface="Calibri"/>
              </a:rPr>
              <a:t> føresette.</a:t>
            </a:r>
          </a:p>
        </p:txBody>
      </p:sp>
    </p:spTree>
    <p:extLst>
      <p:ext uri="{BB962C8B-B14F-4D97-AF65-F5344CB8AC3E}">
        <p14:creationId xmlns:p14="http://schemas.microsoft.com/office/powerpoint/2010/main" val="41142495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4553DE4F-F869-CE4C-0232-17F22045B6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nb-NO"/>
              <a:t>Dokumentasjon på orden og åtferd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C8B118F-9336-9E3B-9877-67E2BB77EA5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lnSpcReduction="10000"/>
          </a:bodyPr>
          <a:lstStyle/>
          <a:p>
            <a:r>
              <a:rPr lang="nn-NO" sz="2000" err="1">
                <a:latin typeface="Times New Roman"/>
                <a:cs typeface="Times New Roman"/>
              </a:rPr>
              <a:t>Anmerkning</a:t>
            </a:r>
            <a:r>
              <a:rPr lang="nn-NO" sz="2000">
                <a:latin typeface="Times New Roman"/>
                <a:cs typeface="Times New Roman"/>
              </a:rPr>
              <a:t> - negativt ladd. For oss er dette dokumentasjon så me slepp å ta ting på "gefylen" når karakteren setjast kvart semester.</a:t>
            </a:r>
          </a:p>
          <a:p>
            <a:pPr>
              <a:buClr>
                <a:srgbClr val="262626"/>
              </a:buClr>
            </a:pPr>
            <a:r>
              <a:rPr lang="nn-NO" sz="2000">
                <a:latin typeface="Times New Roman"/>
                <a:cs typeface="Times New Roman"/>
              </a:rPr>
              <a:t>Det er og informasjon til eleven og dykk om kva eleven må være obs på / jobba med.</a:t>
            </a:r>
          </a:p>
          <a:p>
            <a:pPr>
              <a:buClr>
                <a:srgbClr val="262626"/>
              </a:buClr>
            </a:pPr>
            <a:r>
              <a:rPr lang="nn-NO" sz="2000">
                <a:latin typeface="Times New Roman"/>
                <a:cs typeface="Times New Roman"/>
              </a:rPr>
              <a:t>Det er ingen regel om kor mange dokumentasjonar som skal til før ein går ned – det kjem an på mykje, blant anna kor alvorleg det er og om eleven over tid viser forbetring eller ikkje.</a:t>
            </a:r>
          </a:p>
          <a:p>
            <a:pPr>
              <a:buClr>
                <a:srgbClr val="262626"/>
              </a:buClr>
            </a:pPr>
            <a:endParaRPr lang="nn-NO" sz="2000">
              <a:latin typeface="Times New Roman"/>
              <a:cs typeface="Times New Roman"/>
            </a:endParaRPr>
          </a:p>
          <a:p>
            <a:pPr>
              <a:buClr>
                <a:srgbClr val="262626"/>
              </a:buClr>
            </a:pPr>
            <a:r>
              <a:rPr lang="nn-NO" sz="2000">
                <a:latin typeface="Times New Roman"/>
                <a:cs typeface="Times New Roman"/>
              </a:rPr>
              <a:t>Det skal informerast viss eleven står i fare for å gå ned i orden eller åtferd. </a:t>
            </a:r>
          </a:p>
          <a:p>
            <a:pPr>
              <a:buClr>
                <a:srgbClr val="262626"/>
              </a:buClr>
            </a:pPr>
            <a:endParaRPr lang="nn-NO" sz="2000">
              <a:latin typeface="Times New Roman"/>
              <a:cs typeface="Times New Roman"/>
            </a:endParaRPr>
          </a:p>
          <a:p>
            <a:pPr marL="0" indent="0">
              <a:buClr>
                <a:srgbClr val="262626"/>
              </a:buClr>
              <a:buNone/>
            </a:pPr>
            <a:r>
              <a:rPr lang="nn-NO" sz="2000">
                <a:latin typeface="Times New Roman"/>
                <a:cs typeface="Times New Roman"/>
              </a:rPr>
              <a:t>Orden – eleven er på tida, førebudd og føl</a:t>
            </a:r>
            <a:r>
              <a:rPr lang="nn" sz="2000">
                <a:latin typeface="Times New Roman"/>
                <a:cs typeface="Times New Roman"/>
              </a:rPr>
              <a:t>gjer</a:t>
            </a:r>
            <a:r>
              <a:rPr lang="nn-NO" sz="2000">
                <a:latin typeface="Times New Roman"/>
                <a:cs typeface="Times New Roman"/>
              </a:rPr>
              <a:t> opp arbeidet.</a:t>
            </a:r>
          </a:p>
          <a:p>
            <a:pPr marL="0" indent="0">
              <a:buClr>
                <a:srgbClr val="262626"/>
              </a:buClr>
              <a:buNone/>
            </a:pPr>
            <a:r>
              <a:rPr lang="nn-NO" sz="2000">
                <a:latin typeface="Times New Roman"/>
                <a:cs typeface="Times New Roman"/>
              </a:rPr>
              <a:t>Åtferd - eleven viser omsyn og respekt for andre.</a:t>
            </a:r>
          </a:p>
          <a:p>
            <a:pPr marL="0" indent="0">
              <a:buClr>
                <a:srgbClr val="262626"/>
              </a:buClr>
              <a:buNone/>
            </a:pPr>
            <a:endParaRPr lang="nn-NO" sz="1400">
              <a:solidFill>
                <a:srgbClr val="303030"/>
              </a:solidFill>
              <a:latin typeface="Roboto"/>
              <a:ea typeface="Roboto"/>
              <a:cs typeface="Roboto"/>
            </a:endParaRPr>
          </a:p>
        </p:txBody>
      </p:sp>
    </p:spTree>
    <p:extLst>
      <p:ext uri="{BB962C8B-B14F-4D97-AF65-F5344CB8AC3E}">
        <p14:creationId xmlns:p14="http://schemas.microsoft.com/office/powerpoint/2010/main" val="401186786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7DE0A8-C346-43AA-8579-538E4F4557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r>
              <a:rPr lang="nn-NO" sz="3600">
                <a:cs typeface="Calibri Light"/>
              </a:rPr>
              <a:t>Me forventar at eleven</a:t>
            </a:r>
            <a:r>
              <a:rPr lang="en-US" sz="3600">
                <a:cs typeface="Calibri Light"/>
              </a:rPr>
              <a:t>...</a:t>
            </a:r>
            <a:endParaRPr lang="en-US" sz="360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60D4CD1-FE28-4FAE-8706-6C937BB56B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26271" y="1782981"/>
            <a:ext cx="10022262" cy="4393982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nn-NO" sz="2000" dirty="0">
                <a:latin typeface="Times New Roman"/>
                <a:cs typeface="Calibri"/>
              </a:rPr>
              <a:t>møter på skulen presist og arbeider godt i læringsaktivitetane.</a:t>
            </a:r>
          </a:p>
          <a:p>
            <a:r>
              <a:rPr lang="nn-NO" sz="2000" dirty="0">
                <a:latin typeface="Times New Roman"/>
                <a:cs typeface="Calibri"/>
              </a:rPr>
              <a:t>har med seg nødvendig utstyr dei treng.</a:t>
            </a:r>
          </a:p>
          <a:p>
            <a:r>
              <a:rPr lang="nn-NO" sz="2000" dirty="0">
                <a:latin typeface="Times New Roman"/>
                <a:cs typeface="Calibri"/>
              </a:rPr>
              <a:t>har god orden og følgjer klassen sine og skulen sine reglar.</a:t>
            </a:r>
          </a:p>
          <a:p>
            <a:r>
              <a:rPr lang="nn-NO" sz="2000" dirty="0">
                <a:latin typeface="Times New Roman"/>
                <a:cs typeface="Calibri"/>
              </a:rPr>
              <a:t>viser respekt for medelevar og tilsette på skulen.</a:t>
            </a:r>
          </a:p>
          <a:p>
            <a:r>
              <a:rPr lang="nn-NO" sz="2000" dirty="0">
                <a:latin typeface="Times New Roman"/>
                <a:cs typeface="Calibri"/>
              </a:rPr>
              <a:t>er ein grei klassekamerat.</a:t>
            </a:r>
          </a:p>
          <a:p>
            <a:r>
              <a:rPr lang="nn-NO" sz="2000" dirty="0">
                <a:latin typeface="Times New Roman"/>
                <a:cs typeface="Calibri"/>
              </a:rPr>
              <a:t>ikkje forstyrrar andre.</a:t>
            </a:r>
          </a:p>
          <a:p>
            <a:r>
              <a:rPr lang="nn-NO" sz="2000" dirty="0">
                <a:latin typeface="Times New Roman"/>
                <a:cs typeface="Calibri"/>
              </a:rPr>
              <a:t>seier frå dersom det er noko som er </a:t>
            </a:r>
            <a:r>
              <a:rPr lang="nn-NO" sz="2000" dirty="0" err="1">
                <a:latin typeface="Times New Roman"/>
                <a:cs typeface="Calibri"/>
              </a:rPr>
              <a:t>ugreit</a:t>
            </a:r>
            <a:r>
              <a:rPr lang="nn-NO" sz="2000" dirty="0">
                <a:latin typeface="Times New Roman"/>
                <a:cs typeface="Calibri"/>
              </a:rPr>
              <a:t>.</a:t>
            </a:r>
          </a:p>
          <a:p>
            <a:r>
              <a:rPr lang="nn-NO" sz="2000" dirty="0">
                <a:latin typeface="Times New Roman"/>
                <a:cs typeface="Calibri"/>
              </a:rPr>
              <a:t>leverer mobilen inn i mobilhotellet om morgonen (eller helst legg den igjen heima  om mogleg 😉).</a:t>
            </a:r>
          </a:p>
          <a:p>
            <a:pPr marL="0" indent="0">
              <a:buNone/>
            </a:pPr>
            <a:endParaRPr lang="nn-NO" sz="2000" dirty="0">
              <a:cs typeface="Calibri"/>
            </a:endParaRPr>
          </a:p>
          <a:p>
            <a:pPr marL="0" indent="0">
              <a:buNone/>
            </a:pPr>
            <a:endParaRPr lang="nn-NO" sz="2000" dirty="0">
              <a:cs typeface="Calibri"/>
            </a:endParaRPr>
          </a:p>
          <a:p>
            <a:endParaRPr lang="en-US" sz="2000" dirty="0">
              <a:cs typeface="Calibri"/>
            </a:endParaRPr>
          </a:p>
          <a:p>
            <a:endParaRPr lang="en-US" sz="2000" dirty="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087528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7AD266A8-C116-5853-F502-A0811494CC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 err="1"/>
              <a:t>Najonale</a:t>
            </a:r>
            <a:r>
              <a:rPr lang="nb-NO" dirty="0"/>
              <a:t> </a:t>
            </a:r>
            <a:r>
              <a:rPr lang="nb-NO" dirty="0" err="1"/>
              <a:t>prøvar</a:t>
            </a:r>
            <a:r>
              <a:rPr lang="nb-NO" dirty="0"/>
              <a:t> 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1C9CD5A-EEE5-4ECB-FFC7-53544A22A1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77097" y="1858705"/>
            <a:ext cx="10048103" cy="4595998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b-NO" sz="2000" dirty="0" err="1">
                <a:solidFill>
                  <a:srgbClr val="303030"/>
                </a:solidFill>
                <a:latin typeface="Times New Roman"/>
                <a:ea typeface="+mn-lt"/>
                <a:cs typeface="+mn-lt"/>
              </a:rPr>
              <a:t>Elevar</a:t>
            </a:r>
            <a:r>
              <a:rPr lang="nb-NO" sz="2000" dirty="0">
                <a:solidFill>
                  <a:srgbClr val="303030"/>
                </a:solidFill>
                <a:latin typeface="Times New Roman"/>
                <a:ea typeface="+mn-lt"/>
                <a:cs typeface="+mn-lt"/>
              </a:rPr>
              <a:t> på 8. trinn skal gjennomføre nasjonale prøver i lesing, rekning og engelsk.</a:t>
            </a:r>
            <a:endParaRPr lang="nb-NO" sz="2000" dirty="0">
              <a:latin typeface="Times New Roman"/>
              <a:cs typeface="Times New Roman"/>
            </a:endParaRPr>
          </a:p>
          <a:p>
            <a:pPr>
              <a:buClr>
                <a:srgbClr val="262626"/>
              </a:buClr>
            </a:pPr>
            <a:r>
              <a:rPr lang="nb-NO" sz="2000" dirty="0" err="1">
                <a:solidFill>
                  <a:srgbClr val="303030"/>
                </a:solidFill>
                <a:latin typeface="Times New Roman"/>
                <a:ea typeface="+mn-lt"/>
                <a:cs typeface="+mn-lt"/>
              </a:rPr>
              <a:t>Elevar</a:t>
            </a:r>
            <a:r>
              <a:rPr lang="nb-NO" sz="2000" dirty="0">
                <a:solidFill>
                  <a:srgbClr val="303030"/>
                </a:solidFill>
                <a:latin typeface="Times New Roman"/>
                <a:ea typeface="+mn-lt"/>
                <a:cs typeface="+mn-lt"/>
              </a:rPr>
              <a:t> på 9. trinn skal gjennomføre nasjonale prøver i lesing og rekning. Prøv</a:t>
            </a:r>
            <a:r>
              <a:rPr lang="nn" sz="2000" dirty="0">
                <a:solidFill>
                  <a:srgbClr val="303030"/>
                </a:solidFill>
                <a:latin typeface="Times New Roman"/>
                <a:ea typeface="+mn-lt"/>
                <a:cs typeface="+mn-lt"/>
              </a:rPr>
              <a:t>a</a:t>
            </a:r>
            <a:r>
              <a:rPr lang="nb-NO" sz="2000" dirty="0">
                <a:solidFill>
                  <a:srgbClr val="303030"/>
                </a:solidFill>
                <a:latin typeface="Times New Roman"/>
                <a:ea typeface="+mn-lt"/>
                <a:cs typeface="+mn-lt"/>
              </a:rPr>
              <a:t>ne på 9. trinn er </a:t>
            </a:r>
            <a:r>
              <a:rPr lang="nb-NO" sz="2000" dirty="0" err="1">
                <a:solidFill>
                  <a:srgbClr val="303030"/>
                </a:solidFill>
                <a:latin typeface="Times New Roman"/>
                <a:ea typeface="+mn-lt"/>
                <a:cs typeface="+mn-lt"/>
              </a:rPr>
              <a:t>dei</a:t>
            </a:r>
            <a:r>
              <a:rPr lang="nb-NO" sz="2000" dirty="0">
                <a:solidFill>
                  <a:srgbClr val="303030"/>
                </a:solidFill>
                <a:latin typeface="Times New Roman"/>
                <a:ea typeface="+mn-lt"/>
                <a:cs typeface="+mn-lt"/>
              </a:rPr>
              <a:t> same som for 8. trinn, slik at </a:t>
            </a:r>
            <a:r>
              <a:rPr lang="nb-NO" sz="2000" dirty="0" err="1">
                <a:solidFill>
                  <a:srgbClr val="303030"/>
                </a:solidFill>
                <a:latin typeface="Times New Roman"/>
                <a:ea typeface="+mn-lt"/>
                <a:cs typeface="+mn-lt"/>
              </a:rPr>
              <a:t>skolar</a:t>
            </a:r>
            <a:r>
              <a:rPr lang="nb-NO" sz="2000" dirty="0">
                <a:solidFill>
                  <a:srgbClr val="303030"/>
                </a:solidFill>
                <a:latin typeface="Times New Roman"/>
                <a:ea typeface="+mn-lt"/>
                <a:cs typeface="+mn-lt"/>
              </a:rPr>
              <a:t> kan </a:t>
            </a:r>
            <a:r>
              <a:rPr lang="nb-NO" sz="2000" dirty="0" err="1">
                <a:solidFill>
                  <a:srgbClr val="303030"/>
                </a:solidFill>
                <a:latin typeface="Times New Roman"/>
                <a:ea typeface="+mn-lt"/>
                <a:cs typeface="+mn-lt"/>
              </a:rPr>
              <a:t>samanlikne</a:t>
            </a:r>
            <a:r>
              <a:rPr lang="nb-NO" sz="2000" dirty="0">
                <a:solidFill>
                  <a:srgbClr val="303030"/>
                </a:solidFill>
                <a:latin typeface="Times New Roman"/>
                <a:ea typeface="+mn-lt"/>
                <a:cs typeface="+mn-lt"/>
              </a:rPr>
              <a:t> resultat for 8. trinn med resultat </a:t>
            </a:r>
            <a:r>
              <a:rPr lang="nb-NO" sz="2000" dirty="0" err="1">
                <a:solidFill>
                  <a:srgbClr val="303030"/>
                </a:solidFill>
                <a:latin typeface="Times New Roman"/>
                <a:ea typeface="+mn-lt"/>
                <a:cs typeface="+mn-lt"/>
              </a:rPr>
              <a:t>frå</a:t>
            </a:r>
            <a:r>
              <a:rPr lang="nb-NO" sz="2000" dirty="0">
                <a:solidFill>
                  <a:srgbClr val="303030"/>
                </a:solidFill>
                <a:latin typeface="Times New Roman"/>
                <a:ea typeface="+mn-lt"/>
                <a:cs typeface="+mn-lt"/>
              </a:rPr>
              <a:t> 9. trinn det same året.</a:t>
            </a:r>
            <a:endParaRPr lang="nb-NO" sz="2000" dirty="0">
              <a:solidFill>
                <a:srgbClr val="000000"/>
              </a:solidFill>
              <a:latin typeface="Times New Roman"/>
              <a:ea typeface="+mn-lt"/>
              <a:cs typeface="+mn-lt"/>
            </a:endParaRPr>
          </a:p>
          <a:p>
            <a:pPr>
              <a:buClr>
                <a:srgbClr val="262626"/>
              </a:buClr>
            </a:pPr>
            <a:r>
              <a:rPr lang="nb-NO" sz="2000" dirty="0" err="1">
                <a:solidFill>
                  <a:srgbClr val="303030"/>
                </a:solidFill>
                <a:latin typeface="Times New Roman"/>
                <a:ea typeface="+mn-lt"/>
                <a:cs typeface="+mn-lt"/>
              </a:rPr>
              <a:t>Hovudregelen</a:t>
            </a:r>
            <a:r>
              <a:rPr lang="nb-NO" sz="2000" dirty="0">
                <a:solidFill>
                  <a:srgbClr val="303030"/>
                </a:solidFill>
                <a:latin typeface="Times New Roman"/>
                <a:ea typeface="+mn-lt"/>
                <a:cs typeface="+mn-lt"/>
              </a:rPr>
              <a:t> er at alle </a:t>
            </a:r>
            <a:r>
              <a:rPr lang="nb-NO" sz="2000" dirty="0" err="1">
                <a:solidFill>
                  <a:srgbClr val="303030"/>
                </a:solidFill>
                <a:latin typeface="Times New Roman"/>
                <a:ea typeface="+mn-lt"/>
                <a:cs typeface="+mn-lt"/>
              </a:rPr>
              <a:t>elevar</a:t>
            </a:r>
            <a:r>
              <a:rPr lang="nb-NO" sz="2000" dirty="0">
                <a:solidFill>
                  <a:srgbClr val="303030"/>
                </a:solidFill>
                <a:latin typeface="Times New Roman"/>
                <a:ea typeface="+mn-lt"/>
                <a:cs typeface="+mn-lt"/>
              </a:rPr>
              <a:t> skal delta på nasjonale prøver.</a:t>
            </a:r>
            <a:endParaRPr lang="nb-NO" sz="2000" dirty="0">
              <a:solidFill>
                <a:srgbClr val="000000"/>
              </a:solidFill>
              <a:latin typeface="Times New Roman"/>
              <a:ea typeface="+mn-lt"/>
              <a:cs typeface="+mn-lt"/>
            </a:endParaRPr>
          </a:p>
          <a:p>
            <a:pPr>
              <a:buClr>
                <a:srgbClr val="262626"/>
              </a:buClr>
            </a:pPr>
            <a:r>
              <a:rPr lang="nb-NO" sz="2000" dirty="0" err="1">
                <a:solidFill>
                  <a:srgbClr val="303030"/>
                </a:solidFill>
                <a:latin typeface="Times New Roman"/>
                <a:ea typeface="+mn-lt"/>
                <a:cs typeface="+mn-lt"/>
              </a:rPr>
              <a:t>Elevar</a:t>
            </a:r>
            <a:r>
              <a:rPr lang="nb-NO" sz="2000" dirty="0">
                <a:solidFill>
                  <a:srgbClr val="303030"/>
                </a:solidFill>
                <a:latin typeface="Times New Roman"/>
                <a:ea typeface="+mn-lt"/>
                <a:cs typeface="+mn-lt"/>
              </a:rPr>
              <a:t> med rett til individuelt tilpassa opplæring (før: spesialundervisning) eller rett til </a:t>
            </a:r>
            <a:r>
              <a:rPr lang="nb-NO" sz="2000" dirty="0" err="1">
                <a:solidFill>
                  <a:srgbClr val="303030"/>
                </a:solidFill>
                <a:latin typeface="Times New Roman"/>
                <a:ea typeface="+mn-lt"/>
                <a:cs typeface="+mn-lt"/>
              </a:rPr>
              <a:t>særskild</a:t>
            </a:r>
            <a:r>
              <a:rPr lang="nb-NO" sz="2000" dirty="0">
                <a:solidFill>
                  <a:srgbClr val="303030"/>
                </a:solidFill>
                <a:latin typeface="Times New Roman"/>
                <a:ea typeface="+mn-lt"/>
                <a:cs typeface="+mn-lt"/>
              </a:rPr>
              <a:t> norskopplæring kan </a:t>
            </a:r>
            <a:r>
              <a:rPr lang="nb-NO" sz="2000" dirty="0" err="1">
                <a:solidFill>
                  <a:srgbClr val="303030"/>
                </a:solidFill>
                <a:latin typeface="Times New Roman"/>
                <a:ea typeface="+mn-lt"/>
                <a:cs typeface="+mn-lt"/>
              </a:rPr>
              <a:t>søkje</a:t>
            </a:r>
            <a:r>
              <a:rPr lang="nb-NO" sz="2000" dirty="0">
                <a:solidFill>
                  <a:srgbClr val="303030"/>
                </a:solidFill>
                <a:latin typeface="Times New Roman"/>
                <a:ea typeface="+mn-lt"/>
                <a:cs typeface="+mn-lt"/>
              </a:rPr>
              <a:t> om å få fritak </a:t>
            </a:r>
            <a:r>
              <a:rPr lang="nb-NO" sz="2000" dirty="0" err="1">
                <a:solidFill>
                  <a:srgbClr val="303030"/>
                </a:solidFill>
                <a:latin typeface="Times New Roman"/>
                <a:ea typeface="+mn-lt"/>
                <a:cs typeface="+mn-lt"/>
              </a:rPr>
              <a:t>frå</a:t>
            </a:r>
            <a:r>
              <a:rPr lang="nb-NO" sz="2000" dirty="0">
                <a:solidFill>
                  <a:srgbClr val="303030"/>
                </a:solidFill>
                <a:latin typeface="Times New Roman"/>
                <a:ea typeface="+mn-lt"/>
                <a:cs typeface="+mn-lt"/>
              </a:rPr>
              <a:t> nasjonale prøver. </a:t>
            </a:r>
            <a:endParaRPr lang="nb-NO" sz="2000" dirty="0">
              <a:latin typeface="Times New Roman"/>
              <a:cs typeface="Times New Roman"/>
            </a:endParaRPr>
          </a:p>
          <a:p>
            <a:pPr marL="0" indent="0">
              <a:buClr>
                <a:srgbClr val="262626"/>
              </a:buClr>
              <a:buNone/>
            </a:pPr>
            <a:endParaRPr lang="nb-NO" sz="2000" dirty="0"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nb-NO" sz="2000" dirty="0">
                <a:solidFill>
                  <a:srgbClr val="000000"/>
                </a:solidFill>
                <a:latin typeface="Times New Roman"/>
                <a:ea typeface="+mn-lt"/>
                <a:cs typeface="+mn-lt"/>
              </a:rPr>
              <a:t>Kva bruker </a:t>
            </a:r>
            <a:r>
              <a:rPr lang="nb-NO" sz="2000" dirty="0" err="1">
                <a:solidFill>
                  <a:srgbClr val="000000"/>
                </a:solidFill>
                <a:latin typeface="Times New Roman"/>
                <a:ea typeface="+mn-lt"/>
                <a:cs typeface="+mn-lt"/>
              </a:rPr>
              <a:t>me</a:t>
            </a:r>
            <a:r>
              <a:rPr lang="nb-NO" sz="2000" dirty="0">
                <a:solidFill>
                  <a:srgbClr val="000000"/>
                </a:solidFill>
                <a:latin typeface="Times New Roman"/>
                <a:ea typeface="+mn-lt"/>
                <a:cs typeface="+mn-lt"/>
              </a:rPr>
              <a:t> resultata til? </a:t>
            </a:r>
          </a:p>
          <a:p>
            <a:pPr>
              <a:buClr>
                <a:srgbClr val="262626"/>
              </a:buClr>
              <a:buFont typeface="Garamond"/>
              <a:buChar char="◦"/>
            </a:pPr>
            <a:r>
              <a:rPr lang="nb-NO" sz="2000" dirty="0" err="1">
                <a:solidFill>
                  <a:srgbClr val="303030"/>
                </a:solidFill>
                <a:latin typeface="Times New Roman"/>
                <a:ea typeface="+mn-lt"/>
                <a:cs typeface="+mn-lt"/>
              </a:rPr>
              <a:t>Lærarane</a:t>
            </a:r>
            <a:r>
              <a:rPr lang="nb-NO" sz="2000" dirty="0">
                <a:solidFill>
                  <a:srgbClr val="303030"/>
                </a:solidFill>
                <a:latin typeface="Times New Roman"/>
                <a:ea typeface="+mn-lt"/>
                <a:cs typeface="+mn-lt"/>
              </a:rPr>
              <a:t> skal bruke resultata for å følgje opp </a:t>
            </a:r>
            <a:r>
              <a:rPr lang="nb-NO" sz="2000" dirty="0" err="1">
                <a:solidFill>
                  <a:srgbClr val="303030"/>
                </a:solidFill>
                <a:latin typeface="Times New Roman"/>
                <a:ea typeface="+mn-lt"/>
                <a:cs typeface="+mn-lt"/>
              </a:rPr>
              <a:t>elevane</a:t>
            </a:r>
            <a:r>
              <a:rPr lang="nb-NO" sz="2000" dirty="0">
                <a:solidFill>
                  <a:srgbClr val="303030"/>
                </a:solidFill>
                <a:latin typeface="Times New Roman"/>
                <a:ea typeface="+mn-lt"/>
                <a:cs typeface="+mn-lt"/>
              </a:rPr>
              <a:t> sine og i arbeidet med undervegsvurdering og tilpassa opplæring.</a:t>
            </a:r>
            <a:endParaRPr lang="nb-NO" sz="2000" dirty="0">
              <a:latin typeface="Times New Roman"/>
              <a:cs typeface="Times New Roman"/>
            </a:endParaRPr>
          </a:p>
          <a:p>
            <a:pPr>
              <a:buClr>
                <a:srgbClr val="262626"/>
              </a:buClr>
              <a:buFont typeface="Garamond"/>
              <a:buChar char="◦"/>
            </a:pPr>
            <a:r>
              <a:rPr lang="nb-NO" sz="2000" dirty="0" err="1">
                <a:solidFill>
                  <a:srgbClr val="303030"/>
                </a:solidFill>
                <a:latin typeface="Times New Roman"/>
                <a:ea typeface="+mn-lt"/>
                <a:cs typeface="+mn-lt"/>
              </a:rPr>
              <a:t>Kommunar</a:t>
            </a:r>
            <a:r>
              <a:rPr lang="nb-NO" sz="2000" dirty="0">
                <a:solidFill>
                  <a:srgbClr val="303030"/>
                </a:solidFill>
                <a:latin typeface="Times New Roman"/>
                <a:ea typeface="+mn-lt"/>
                <a:cs typeface="+mn-lt"/>
              </a:rPr>
              <a:t> og </a:t>
            </a:r>
            <a:r>
              <a:rPr lang="nb-NO" sz="2000" dirty="0" err="1">
                <a:solidFill>
                  <a:srgbClr val="303030"/>
                </a:solidFill>
                <a:latin typeface="Times New Roman"/>
                <a:ea typeface="+mn-lt"/>
                <a:cs typeface="+mn-lt"/>
              </a:rPr>
              <a:t>skolar</a:t>
            </a:r>
            <a:r>
              <a:rPr lang="nb-NO" sz="2000" dirty="0">
                <a:solidFill>
                  <a:srgbClr val="303030"/>
                </a:solidFill>
                <a:latin typeface="Times New Roman"/>
                <a:ea typeface="+mn-lt"/>
                <a:cs typeface="+mn-lt"/>
              </a:rPr>
              <a:t> skal bruke resultata som grunnlag for kvalitetsutvikling i opplæringa.</a:t>
            </a:r>
            <a:endParaRPr lang="nb-NO" sz="2000" dirty="0">
              <a:latin typeface="Times New Roman"/>
              <a:cs typeface="Times New Roman"/>
            </a:endParaRPr>
          </a:p>
          <a:p>
            <a:pPr marL="0" indent="0">
              <a:buNone/>
            </a:pPr>
            <a:endParaRPr lang="nb-NO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97545004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AAC422-D18F-4265-89B7-84799523CE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r>
              <a:rPr lang="nn-NO" sz="3600" dirty="0">
                <a:cs typeface="Calibri Light"/>
              </a:rPr>
              <a:t>Karakterar og vurdering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58578D-D8C6-46BB-BE4F-874AD89F2A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63027" y="1782981"/>
            <a:ext cx="9585506" cy="439398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nn-NO" sz="2000" dirty="0">
                <a:latin typeface="Times New Roman"/>
                <a:ea typeface="+mn-lt"/>
                <a:cs typeface="+mn-lt"/>
              </a:rPr>
              <a:t>Vurdering – formål, rett og plikt</a:t>
            </a:r>
          </a:p>
          <a:p>
            <a:pPr marL="342900" indent="-342900"/>
            <a:r>
              <a:rPr lang="nn-NO" sz="2000" dirty="0" err="1">
                <a:latin typeface="Times New Roman"/>
                <a:ea typeface="+mn-lt"/>
                <a:cs typeface="+mn-lt"/>
              </a:rPr>
              <a:t>Undervegsvurdering</a:t>
            </a:r>
            <a:r>
              <a:rPr lang="nn-NO" sz="2000" dirty="0">
                <a:latin typeface="Times New Roman"/>
                <a:ea typeface="+mn-lt"/>
                <a:cs typeface="+mn-lt"/>
              </a:rPr>
              <a:t> utan (lav, middels, høy) og med karakter.</a:t>
            </a:r>
          </a:p>
          <a:p>
            <a:pPr marL="342900" indent="-342900"/>
            <a:r>
              <a:rPr lang="nn-NO" sz="2000" dirty="0">
                <a:latin typeface="Times New Roman"/>
                <a:ea typeface="+mn-lt"/>
                <a:cs typeface="+mn-lt"/>
              </a:rPr>
              <a:t>Halvårsvurdering utan karakter (utviklingssamtaler).</a:t>
            </a:r>
          </a:p>
          <a:p>
            <a:pPr marL="342900" indent="-342900"/>
            <a:r>
              <a:rPr lang="nn-NO" sz="2000" dirty="0">
                <a:latin typeface="Times New Roman"/>
                <a:ea typeface="+mn-lt"/>
                <a:cs typeface="+mn-lt"/>
              </a:rPr>
              <a:t>Halvårsvurdering med karakter (etter 1. og 2. termin).</a:t>
            </a:r>
            <a:endParaRPr lang="nn-NO" sz="2000" dirty="0">
              <a:latin typeface="Times New Roman"/>
              <a:cs typeface="Times New Roman"/>
            </a:endParaRPr>
          </a:p>
          <a:p>
            <a:pPr marL="342900" indent="-342900"/>
            <a:r>
              <a:rPr lang="nn-NO" sz="2000" dirty="0">
                <a:latin typeface="Times New Roman"/>
                <a:ea typeface="+mn-lt"/>
                <a:cs typeface="+mn-lt"/>
              </a:rPr>
              <a:t>Sluttvurdering: Standpunktkarakter/eksamen.</a:t>
            </a:r>
          </a:p>
          <a:p>
            <a:pPr marL="0" indent="0">
              <a:buNone/>
            </a:pPr>
            <a:endParaRPr lang="nn-NO" sz="2000" b="1" dirty="0">
              <a:latin typeface="Times New Roman"/>
              <a:ea typeface="+mn-lt"/>
              <a:cs typeface="+mn-lt"/>
            </a:endParaRPr>
          </a:p>
          <a:p>
            <a:pPr marL="0" indent="0">
              <a:buNone/>
            </a:pPr>
            <a:r>
              <a:rPr lang="nn-NO" sz="2000" dirty="0" err="1">
                <a:latin typeface="Times New Roman"/>
                <a:ea typeface="+mn-lt"/>
                <a:cs typeface="+mn-lt"/>
              </a:rPr>
              <a:t>Måloppnåing</a:t>
            </a:r>
            <a:r>
              <a:rPr lang="nn-NO" sz="2000" dirty="0">
                <a:latin typeface="Times New Roman"/>
                <a:ea typeface="+mn-lt"/>
                <a:cs typeface="+mn-lt"/>
              </a:rPr>
              <a:t> vurderast etter kompetansemåla i læreplanen. Det er </a:t>
            </a:r>
            <a:r>
              <a:rPr lang="nn-NO" sz="2000" u="sng" dirty="0">
                <a:latin typeface="Times New Roman"/>
                <a:ea typeface="+mn-lt"/>
                <a:cs typeface="+mn-lt"/>
              </a:rPr>
              <a:t>viktig at elevane møter til vurderingssituasjonane og deltek aktivt i lærings- og vurderingsaktivitetar</a:t>
            </a:r>
            <a:r>
              <a:rPr lang="nn-NO" sz="2000" dirty="0">
                <a:latin typeface="Times New Roman"/>
                <a:ea typeface="+mn-lt"/>
                <a:cs typeface="+mn-lt"/>
              </a:rPr>
              <a:t>. </a:t>
            </a:r>
          </a:p>
          <a:p>
            <a:pPr marL="0" indent="0">
              <a:buNone/>
            </a:pPr>
            <a:endParaRPr lang="nn-NO" sz="2000" dirty="0">
              <a:latin typeface="Times New Roman"/>
              <a:ea typeface="+mn-lt"/>
              <a:cs typeface="+mn-lt"/>
            </a:endParaRPr>
          </a:p>
          <a:p>
            <a:pPr marL="0" indent="0">
              <a:buNone/>
            </a:pPr>
            <a:r>
              <a:rPr lang="nn-NO" sz="2000" dirty="0">
                <a:latin typeface="Times New Roman"/>
                <a:ea typeface="+mn-lt"/>
                <a:cs typeface="+mn-lt"/>
              </a:rPr>
              <a:t>På 8. trinn er det standpunkt karakter i valfag.</a:t>
            </a:r>
          </a:p>
        </p:txBody>
      </p:sp>
    </p:spTree>
    <p:extLst>
      <p:ext uri="{BB962C8B-B14F-4D97-AF65-F5344CB8AC3E}">
        <p14:creationId xmlns:p14="http://schemas.microsoft.com/office/powerpoint/2010/main" val="328156485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C166528-DC30-A034-7CFA-770CE0EB66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Slik vil me ha det på LUS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88BD935B-A2F0-FCC8-E37B-A17AFB0658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nb-NO" sz="2000" dirty="0" err="1">
                <a:latin typeface="Times New Roman"/>
                <a:cs typeface="Times New Roman"/>
              </a:rPr>
              <a:t>Ordenreglane</a:t>
            </a:r>
            <a:endParaRPr lang="nb-NO" sz="2000" dirty="0">
              <a:latin typeface="Times New Roman"/>
              <a:cs typeface="Times New Roman"/>
            </a:endParaRPr>
          </a:p>
          <a:p>
            <a:pPr>
              <a:buClr>
                <a:srgbClr val="262626"/>
              </a:buClr>
            </a:pPr>
            <a:r>
              <a:rPr lang="nb-NO" sz="2000" dirty="0" err="1">
                <a:latin typeface="Times New Roman"/>
                <a:cs typeface="Times New Roman"/>
              </a:rPr>
              <a:t>Bussreglane</a:t>
            </a:r>
            <a:endParaRPr lang="nb-NO" sz="2000" dirty="0">
              <a:latin typeface="Times New Roman"/>
              <a:cs typeface="Times New Roman"/>
            </a:endParaRPr>
          </a:p>
          <a:p>
            <a:pPr>
              <a:buClr>
                <a:srgbClr val="262626"/>
              </a:buClr>
            </a:pPr>
            <a:endParaRPr lang="nb-NO" sz="2000" dirty="0">
              <a:latin typeface="Times New Roman"/>
              <a:cs typeface="Times New Roman"/>
            </a:endParaRPr>
          </a:p>
          <a:p>
            <a:pPr marL="0" indent="0">
              <a:buClr>
                <a:srgbClr val="262626"/>
              </a:buClr>
              <a:buNone/>
            </a:pPr>
            <a:r>
              <a:rPr lang="nb-NO" sz="2000" dirty="0">
                <a:latin typeface="Times New Roman"/>
                <a:cs typeface="Times New Roman"/>
              </a:rPr>
              <a:t>Ligg ute på heimesida – viktig de les </a:t>
            </a:r>
            <a:r>
              <a:rPr lang="nb-NO" sz="2000" dirty="0" err="1">
                <a:latin typeface="Times New Roman"/>
                <a:cs typeface="Times New Roman"/>
              </a:rPr>
              <a:t>dei</a:t>
            </a:r>
            <a:r>
              <a:rPr lang="nb-NO" sz="2000" dirty="0">
                <a:latin typeface="Times New Roman"/>
                <a:cs typeface="Times New Roman"/>
              </a:rPr>
              <a:t> og </a:t>
            </a:r>
            <a:r>
              <a:rPr lang="nb-NO" sz="2000" dirty="0" err="1">
                <a:latin typeface="Times New Roman"/>
                <a:cs typeface="Times New Roman"/>
              </a:rPr>
              <a:t>snakkar</a:t>
            </a:r>
            <a:r>
              <a:rPr lang="nb-NO" sz="2000" dirty="0">
                <a:latin typeface="Times New Roman"/>
                <a:cs typeface="Times New Roman"/>
              </a:rPr>
              <a:t> </a:t>
            </a:r>
            <a:r>
              <a:rPr lang="nb-NO" sz="2000" dirty="0" err="1">
                <a:latin typeface="Times New Roman"/>
                <a:cs typeface="Times New Roman"/>
              </a:rPr>
              <a:t>saman</a:t>
            </a:r>
            <a:r>
              <a:rPr lang="nb-NO" sz="2000" dirty="0">
                <a:latin typeface="Times New Roman"/>
                <a:cs typeface="Times New Roman"/>
              </a:rPr>
              <a:t> med </a:t>
            </a:r>
            <a:r>
              <a:rPr lang="nb-NO" sz="2000" dirty="0" err="1">
                <a:latin typeface="Times New Roman"/>
                <a:cs typeface="Times New Roman"/>
              </a:rPr>
              <a:t>dykkar</a:t>
            </a:r>
            <a:r>
              <a:rPr lang="nb-NO" sz="2000" dirty="0">
                <a:latin typeface="Times New Roman"/>
                <a:cs typeface="Times New Roman"/>
              </a:rPr>
              <a:t> ungdom om dette.</a:t>
            </a:r>
          </a:p>
          <a:p>
            <a:pPr marL="0" indent="0">
              <a:buNone/>
            </a:pPr>
            <a:endParaRPr lang="nb-NO" sz="2000" dirty="0">
              <a:latin typeface="Times New Roman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139770407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59C6E5-E84D-4026-99DA-0433825C3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7" y="321734"/>
            <a:ext cx="10905066" cy="1135737"/>
          </a:xfrm>
        </p:spPr>
        <p:txBody>
          <a:bodyPr>
            <a:normAutofit/>
          </a:bodyPr>
          <a:lstStyle/>
          <a:p>
            <a:r>
              <a:rPr lang="en-US" sz="3600" err="1">
                <a:cs typeface="Calibri Light"/>
              </a:rPr>
              <a:t>Informasjon</a:t>
            </a:r>
            <a:r>
              <a:rPr lang="en-US" sz="3600">
                <a:cs typeface="Calibri Light"/>
              </a:rPr>
              <a:t> </a:t>
            </a:r>
            <a:r>
              <a:rPr lang="en-US" sz="3600" err="1">
                <a:cs typeface="Calibri Light"/>
              </a:rPr>
              <a:t>til</a:t>
            </a:r>
            <a:r>
              <a:rPr lang="en-US" sz="3600">
                <a:cs typeface="Calibri Light"/>
              </a:rPr>
              <a:t> </a:t>
            </a:r>
            <a:r>
              <a:rPr lang="en-US" sz="3600" err="1">
                <a:cs typeface="Calibri Light"/>
              </a:rPr>
              <a:t>og</a:t>
            </a:r>
            <a:r>
              <a:rPr lang="en-US" sz="3600">
                <a:cs typeface="Calibri Light"/>
              </a:rPr>
              <a:t> </a:t>
            </a:r>
            <a:r>
              <a:rPr lang="en-US" sz="3600" err="1">
                <a:cs typeface="Calibri Light"/>
              </a:rPr>
              <a:t>frå</a:t>
            </a:r>
            <a:r>
              <a:rPr lang="en-US" sz="3600">
                <a:cs typeface="Calibri Light"/>
              </a:rPr>
              <a:t> </a:t>
            </a:r>
            <a:r>
              <a:rPr lang="en-US" sz="3600" err="1">
                <a:cs typeface="Calibri Light"/>
              </a:rPr>
              <a:t>skulen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37771E-0B71-4CA7-AAD4-8FF2F6AF6E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64158" y="1921526"/>
            <a:ext cx="6175412" cy="205906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endParaRPr lang="nn-NO" sz="2000">
              <a:ea typeface="+mn-lt"/>
              <a:cs typeface="+mn-lt"/>
            </a:endParaRPr>
          </a:p>
          <a:p>
            <a:pPr marL="342900" indent="-342900"/>
            <a:r>
              <a:rPr lang="nn-NO" sz="2000">
                <a:latin typeface="Times New Roman"/>
                <a:ea typeface="+mn-lt"/>
                <a:cs typeface="+mn-lt"/>
              </a:rPr>
              <a:t>Melding på Visma (eller mail)</a:t>
            </a:r>
          </a:p>
          <a:p>
            <a:pPr marL="342900" indent="-342900">
              <a:buClr>
                <a:srgbClr val="262626"/>
              </a:buClr>
            </a:pPr>
            <a:r>
              <a:rPr lang="nn-NO" sz="2000">
                <a:latin typeface="Times New Roman"/>
                <a:ea typeface="+mn-lt"/>
                <a:cs typeface="+mn-lt"/>
              </a:rPr>
              <a:t>Viktig informasjon på heimesida vår - abonner gjerne 👍</a:t>
            </a:r>
            <a:endParaRPr lang="nn-NO" sz="2000">
              <a:latin typeface="Times New Roman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80484753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B7E95-92F5-476E-A789-002BFB296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68" y="621792"/>
            <a:ext cx="4989890" cy="5413248"/>
          </a:xfrm>
        </p:spPr>
        <p:txBody>
          <a:bodyPr>
            <a:normAutofit/>
          </a:bodyPr>
          <a:lstStyle/>
          <a:p>
            <a:r>
              <a:rPr lang="en-US" sz="3600">
                <a:cs typeface="Calibri Light"/>
              </a:rPr>
              <a:t>FAU - </a:t>
            </a:r>
            <a:r>
              <a:rPr lang="nn-NO" sz="3600">
                <a:ea typeface="+mj-lt"/>
                <a:cs typeface="+mj-lt"/>
              </a:rPr>
              <a:t>foreldrerådets arbeidsutval</a:t>
            </a:r>
            <a:endParaRPr lang="en-US" sz="3600" err="1">
              <a:cs typeface="Calibri Light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C876DE-06EE-4C57-97DE-5B94196BFC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643466"/>
            <a:ext cx="5452532" cy="5571065"/>
          </a:xfrm>
          <a:noFill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n-NO" sz="2000">
                <a:cs typeface="Calibri"/>
              </a:rPr>
              <a:t>fungerer som eit bindeledd mellom skule og foreldregruppa</a:t>
            </a:r>
          </a:p>
          <a:p>
            <a:r>
              <a:rPr lang="nn-NO" sz="2000">
                <a:cs typeface="Calibri"/>
              </a:rPr>
              <a:t>er representert i samarbeidsutvalet(SU) og skolens miljøutval(SMU)</a:t>
            </a:r>
          </a:p>
          <a:p>
            <a:r>
              <a:rPr lang="nn-NO" sz="2000">
                <a:cs typeface="Calibri"/>
              </a:rPr>
              <a:t>høyringsinstans for aktuelle skulesaker</a:t>
            </a:r>
          </a:p>
          <a:p>
            <a:r>
              <a:rPr lang="nn-NO" sz="2000">
                <a:cs typeface="Calibri"/>
              </a:rPr>
              <a:t>samarbeider med skulen, klassekontaktar og andre føresette for å leggja til rette for eit godt miljø i klassane og skulen generelt</a:t>
            </a:r>
          </a:p>
          <a:p>
            <a:pPr marL="0" indent="0">
              <a:buNone/>
            </a:pPr>
            <a:endParaRPr lang="nn-NO" sz="2000">
              <a:cs typeface="Calibri"/>
            </a:endParaRPr>
          </a:p>
          <a:p>
            <a:pPr marL="0" indent="0">
              <a:buNone/>
            </a:pPr>
            <a:r>
              <a:rPr lang="nn-NO" sz="2000">
                <a:cs typeface="Calibri"/>
              </a:rPr>
              <a:t>Gjer deg kjent med kven som er FAU representant og vara i klassen</a:t>
            </a:r>
          </a:p>
          <a:p>
            <a:endParaRPr lang="en-US" sz="2000"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1229867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">
  <a:themeElements>
    <a:clrScheme name="Savon">
      <a:dk1>
        <a:sysClr val="windowText" lastClr="000000"/>
      </a:dk1>
      <a:lt1>
        <a:sysClr val="window" lastClr="FFFFFF"/>
      </a:lt1>
      <a:dk2>
        <a:srgbClr val="1485A4"/>
      </a:dk2>
      <a:lt2>
        <a:srgbClr val="E3DED1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F49100"/>
      </a:hlink>
      <a:folHlink>
        <a:srgbClr val="739D9B"/>
      </a:folHlink>
    </a:clrScheme>
    <a:fontScheme name="Savon">
      <a:maj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2000"/>
                <a:satMod val="160000"/>
              </a:schemeClr>
            </a:gs>
            <a:gs pos="77000">
              <a:schemeClr val="phClr">
                <a:tint val="100000"/>
                <a:shade val="73000"/>
                <a:satMod val="155000"/>
              </a:schemeClr>
            </a:gs>
            <a:gs pos="100000">
              <a:schemeClr val="phClr">
                <a:tint val="100000"/>
                <a:shade val="67000"/>
                <a:satMod val="14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" id="{1306E473-ED32-493B-A2D0-240A757EDD34}" vid="{C20BADFE-D095-436F-9677-9264042809F0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416F08A100AF6E4EBBBA232B84AC6191" ma:contentTypeVersion="10" ma:contentTypeDescription="Opprett et nytt dokument." ma:contentTypeScope="" ma:versionID="393dd08d0659c2f51b33dc5b17eb31a6">
  <xsd:schema xmlns:xsd="http://www.w3.org/2001/XMLSchema" xmlns:xs="http://www.w3.org/2001/XMLSchema" xmlns:p="http://schemas.microsoft.com/office/2006/metadata/properties" xmlns:ns2="753afcf9-ebbc-44a5-b43a-b13a52abba03" xmlns:ns3="580d191f-1dbd-4e38-b422-983063701832" targetNamespace="http://schemas.microsoft.com/office/2006/metadata/properties" ma:root="true" ma:fieldsID="ba5c8a5a51176379952d4a16fd491251" ns2:_="" ns3:_="">
    <xsd:import namespace="753afcf9-ebbc-44a5-b43a-b13a52abba03"/>
    <xsd:import namespace="580d191f-1dbd-4e38-b422-98306370183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53afcf9-ebbc-44a5-b43a-b13a52abba0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Bildemerkelapper" ma:readOnly="false" ma:fieldId="{5cf76f15-5ced-4ddc-b409-7134ff3c332f}" ma:taxonomyMulti="true" ma:sspId="3efcd753-cced-4209-a768-b2865c3d9ea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80d191f-1dbd-4e38-b422-983063701832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8fb9a209-768f-425b-81c3-256eccc69a5c}" ma:internalName="TaxCatchAll" ma:showField="CatchAllData" ma:web="580d191f-1dbd-4e38-b422-98306370183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holdstype"/>
        <xsd:element ref="dc:title" minOccurs="0" maxOccurs="1" ma:index="4" ma:displayName="Tit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753afcf9-ebbc-44a5-b43a-b13a52abba03">
      <Terms xmlns="http://schemas.microsoft.com/office/infopath/2007/PartnerControls"/>
    </lcf76f155ced4ddcb4097134ff3c332f>
    <TaxCatchAll xmlns="580d191f-1dbd-4e38-b422-983063701832" xsi:nil="true"/>
  </documentManagement>
</p:properties>
</file>

<file path=customXml/itemProps1.xml><?xml version="1.0" encoding="utf-8"?>
<ds:datastoreItem xmlns:ds="http://schemas.openxmlformats.org/officeDocument/2006/customXml" ds:itemID="{676F2F1E-8D47-45A8-9538-1F236F7C73D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78BA0E1F-6438-486F-A9C3-BB1B807A7EB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53afcf9-ebbc-44a5-b43a-b13a52abba03"/>
    <ds:schemaRef ds:uri="580d191f-1dbd-4e38-b422-98306370183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990420F-29F1-47E1-AD6A-D12B5E1157D4}">
  <ds:schemaRefs>
    <ds:schemaRef ds:uri="580d191f-1dbd-4e38-b422-983063701832"/>
    <ds:schemaRef ds:uri="http://purl.org/dc/dcmitype/"/>
    <ds:schemaRef ds:uri="http://schemas.openxmlformats.org/package/2006/metadata/core-properties"/>
    <ds:schemaRef ds:uri="http://purl.org/dc/terms/"/>
    <ds:schemaRef ds:uri="http://purl.org/dc/elements/1.1/"/>
    <ds:schemaRef ds:uri="http://schemas.microsoft.com/office/2006/documentManagement/types"/>
    <ds:schemaRef ds:uri="753afcf9-ebbc-44a5-b43a-b13a52abba03"/>
    <ds:schemaRef ds:uri="http://schemas.microsoft.com/office/2006/metadata/properties"/>
    <ds:schemaRef ds:uri="http://schemas.microsoft.com/office/infopath/2007/PartnerControl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1122</TotalTime>
  <Words>1056</Words>
  <Application>Microsoft Office PowerPoint</Application>
  <PresentationFormat>Widescreen</PresentationFormat>
  <Paragraphs>110</Paragraphs>
  <Slides>13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6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13</vt:i4>
      </vt:variant>
    </vt:vector>
  </HeadingPairs>
  <TitlesOfParts>
    <vt:vector size="20" baseType="lpstr">
      <vt:lpstr>Calibri</vt:lpstr>
      <vt:lpstr>Calibri Light</vt:lpstr>
      <vt:lpstr>Century Gothic</vt:lpstr>
      <vt:lpstr>Garamond</vt:lpstr>
      <vt:lpstr>Roboto</vt:lpstr>
      <vt:lpstr>Times New Roman</vt:lpstr>
      <vt:lpstr>Savon</vt:lpstr>
      <vt:lpstr>Velkommen til Lye ungdomsskule!</vt:lpstr>
      <vt:lpstr>Presentasjon</vt:lpstr>
      <vt:lpstr>Me må jobba saman: </vt:lpstr>
      <vt:lpstr>Mykje og alvorleg fråvær</vt:lpstr>
      <vt:lpstr>Me ønskjer at føresette....</vt:lpstr>
      <vt:lpstr>Skulen vil....</vt:lpstr>
      <vt:lpstr>Dokumentasjon på orden og åtferd</vt:lpstr>
      <vt:lpstr>Me forventar at eleven...</vt:lpstr>
      <vt:lpstr>Najonale prøvar </vt:lpstr>
      <vt:lpstr>Karakterar og vurdering </vt:lpstr>
      <vt:lpstr>Slik vil me ha det på LUS</vt:lpstr>
      <vt:lpstr>Informasjon til og frå skulen</vt:lpstr>
      <vt:lpstr>FAU - foreldrerådets arbeidsutval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Håvard Eriksen Lindeflaten</dc:creator>
  <cp:lastModifiedBy>Kjetil Haugland</cp:lastModifiedBy>
  <cp:revision>2</cp:revision>
  <dcterms:created xsi:type="dcterms:W3CDTF">2021-08-30T13:20:40Z</dcterms:created>
  <dcterms:modified xsi:type="dcterms:W3CDTF">2026-09-25T12:23:30Z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0x010100416F08A100AF6E4EBBBA232B84AC6191</vt:lpwstr>
  </property>
  <property fmtid="{D5CDD505-2E9C-101B-9397-08002B2CF9AE}" pid="3" name="MediaServiceImageTags">
    <vt:lpwstr/>
  </property>
  <property fmtid="{D5CDD505-2E9C-101B-9397-08002B2CF9AE}" pid="4" name="Order">
    <vt:r8>12482100</vt:r8>
  </property>
  <property fmtid="{D5CDD505-2E9C-101B-9397-08002B2CF9AE}" pid="5" name="xd_Signature">
    <vt:bool>false</vt:bool>
  </property>
  <property fmtid="{D5CDD505-2E9C-101B-9397-08002B2CF9AE}" pid="6" name="xd_ProgID">
    <vt:lpwstr/>
  </property>
  <property fmtid="{D5CDD505-2E9C-101B-9397-08002B2CF9AE}" pid="7" name="TriggerFlowInfo">
    <vt:lpwstr/>
  </property>
  <property fmtid="{D5CDD505-2E9C-101B-9397-08002B2CF9AE}" pid="8" name="ComplianceAssetId">
    <vt:lpwstr/>
  </property>
  <property fmtid="{D5CDD505-2E9C-101B-9397-08002B2CF9AE}" pid="9" name="TemplateUrl">
    <vt:lpwstr/>
  </property>
  <property fmtid="{D5CDD505-2E9C-101B-9397-08002B2CF9AE}" pid="10" name="_ExtendedDescription">
    <vt:lpwstr/>
  </property>
  <property fmtid="{D5CDD505-2E9C-101B-9397-08002B2CF9AE}" pid="11" name="MSIP_Label_f505dd38-82b4-4427-b8a7-50e105392c97_Enabled">
    <vt:lpwstr>true</vt:lpwstr>
  </property>
  <property fmtid="{D5CDD505-2E9C-101B-9397-08002B2CF9AE}" pid="12" name="MSIP_Label_f505dd38-82b4-4427-b8a7-50e105392c97_SetDate">
    <vt:lpwstr>2023-10-17T15:35:10Z</vt:lpwstr>
  </property>
  <property fmtid="{D5CDD505-2E9C-101B-9397-08002B2CF9AE}" pid="13" name="MSIP_Label_f505dd38-82b4-4427-b8a7-50e105392c97_Method">
    <vt:lpwstr>Standard</vt:lpwstr>
  </property>
  <property fmtid="{D5CDD505-2E9C-101B-9397-08002B2CF9AE}" pid="14" name="MSIP_Label_f505dd38-82b4-4427-b8a7-50e105392c97_Name">
    <vt:lpwstr>defa4170-0d19-0005-0004-bc88714345d2</vt:lpwstr>
  </property>
  <property fmtid="{D5CDD505-2E9C-101B-9397-08002B2CF9AE}" pid="15" name="MSIP_Label_f505dd38-82b4-4427-b8a7-50e105392c97_SiteId">
    <vt:lpwstr>589e8be1-a5be-458a-ad32-8c0090608360</vt:lpwstr>
  </property>
  <property fmtid="{D5CDD505-2E9C-101B-9397-08002B2CF9AE}" pid="16" name="MSIP_Label_f505dd38-82b4-4427-b8a7-50e105392c97_ActionId">
    <vt:lpwstr>a08dda7f-0607-4313-b3ed-5ed836f5989a</vt:lpwstr>
  </property>
  <property fmtid="{D5CDD505-2E9C-101B-9397-08002B2CF9AE}" pid="17" name="MSIP_Label_f505dd38-82b4-4427-b8a7-50e105392c97_ContentBits">
    <vt:lpwstr>0</vt:lpwstr>
  </property>
</Properties>
</file>